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57" r:id="rId3"/>
    <p:sldId id="297" r:id="rId4"/>
    <p:sldId id="300" r:id="rId5"/>
    <p:sldId id="298" r:id="rId6"/>
    <p:sldId id="299" r:id="rId7"/>
    <p:sldId id="301" r:id="rId8"/>
    <p:sldId id="302" r:id="rId9"/>
    <p:sldId id="303"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80" r:id="rId28"/>
    <p:sldId id="304" r:id="rId29"/>
    <p:sldId id="281" r:id="rId30"/>
    <p:sldId id="282" r:id="rId31"/>
    <p:sldId id="296" r:id="rId32"/>
    <p:sldId id="283" r:id="rId33"/>
    <p:sldId id="284" r:id="rId34"/>
    <p:sldId id="285" r:id="rId35"/>
    <p:sldId id="286" r:id="rId36"/>
    <p:sldId id="287" r:id="rId37"/>
    <p:sldId id="288" r:id="rId38"/>
    <p:sldId id="289" r:id="rId39"/>
    <p:sldId id="290" r:id="rId40"/>
    <p:sldId id="291" r:id="rId41"/>
    <p:sldId id="292" r:id="rId42"/>
    <p:sldId id="293"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9" autoAdjust="0"/>
    <p:restoredTop sz="94660"/>
  </p:normalViewPr>
  <p:slideViewPr>
    <p:cSldViewPr>
      <p:cViewPr varScale="1">
        <p:scale>
          <a:sx n="72" d="100"/>
          <a:sy n="72" d="100"/>
        </p:scale>
        <p:origin x="132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4532E6-8D16-442C-9454-27C1DCE27DC1}" type="datetimeFigureOut">
              <a:rPr lang="en-US" smtClean="0"/>
              <a:pPr/>
              <a:t>2/18/2025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275DED-009A-4D55-9A09-9B29834887C1}" type="slidenum">
              <a:rPr lang="en-US" smtClean="0"/>
              <a:pPr/>
              <a:t>‹#›</a:t>
            </a:fld>
            <a:endParaRPr lang="en-US"/>
          </a:p>
        </p:txBody>
      </p:sp>
    </p:spTree>
    <p:extLst>
      <p:ext uri="{BB962C8B-B14F-4D97-AF65-F5344CB8AC3E}">
        <p14:creationId xmlns:p14="http://schemas.microsoft.com/office/powerpoint/2010/main" val="2923071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275DED-009A-4D55-9A09-9B29834887C1}" type="slidenum">
              <a:rPr lang="en-US" smtClean="0"/>
              <a:pPr/>
              <a:t>12</a:t>
            </a:fld>
            <a:endParaRPr lang="en-US"/>
          </a:p>
        </p:txBody>
      </p:sp>
    </p:spTree>
    <p:extLst>
      <p:ext uri="{BB962C8B-B14F-4D97-AF65-F5344CB8AC3E}">
        <p14:creationId xmlns:p14="http://schemas.microsoft.com/office/powerpoint/2010/main" val="785970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2/18/2025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2/18/2025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gif"/></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gif"/><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gif"/><Relationship Id="rId7" Type="http://schemas.openxmlformats.org/officeDocument/2006/relationships/image" Target="../media/image56.jpe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2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gif"/></Relationships>
</file>

<file path=ppt/slides/_rels/slide2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 Id="rId4" Type="http://schemas.openxmlformats.org/officeDocument/2006/relationships/image" Target="../media/image73.jpeg"/></Relationships>
</file>

<file path=ppt/slides/_rels/slide32.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s>
</file>

<file path=ppt/slides/_rels/slide3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 Id="rId4" Type="http://schemas.openxmlformats.org/officeDocument/2006/relationships/image" Target="../media/image84.jpeg"/></Relationships>
</file>

<file path=ppt/slides/_rels/slide36.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image" Target="../media/image86.jpeg"/><Relationship Id="rId7" Type="http://schemas.openxmlformats.org/officeDocument/2006/relationships/image" Target="../media/image90.jpeg"/><Relationship Id="rId2" Type="http://schemas.openxmlformats.org/officeDocument/2006/relationships/image" Target="../media/image85.jpeg"/><Relationship Id="rId1" Type="http://schemas.openxmlformats.org/officeDocument/2006/relationships/slideLayout" Target="../slideLayouts/slideLayout2.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jpeg"/></Relationships>
</file>

<file path=ppt/slides/_rels/slide37.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2.xml"/><Relationship Id="rId5" Type="http://schemas.openxmlformats.org/officeDocument/2006/relationships/image" Target="../media/image95.jpeg"/><Relationship Id="rId4" Type="http://schemas.openxmlformats.org/officeDocument/2006/relationships/image" Target="../media/image9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image" Target="../media/image97.jpeg"/><Relationship Id="rId7" Type="http://schemas.openxmlformats.org/officeDocument/2006/relationships/image" Target="../media/image101.gif"/><Relationship Id="rId2" Type="http://schemas.openxmlformats.org/officeDocument/2006/relationships/image" Target="../media/image96.jpeg"/><Relationship Id="rId1" Type="http://schemas.openxmlformats.org/officeDocument/2006/relationships/slideLayout" Target="../slideLayouts/slideLayout2.xml"/><Relationship Id="rId6" Type="http://schemas.openxmlformats.org/officeDocument/2006/relationships/image" Target="../media/image100.jpeg"/><Relationship Id="rId5" Type="http://schemas.openxmlformats.org/officeDocument/2006/relationships/image" Target="../media/image99.jpeg"/><Relationship Id="rId4" Type="http://schemas.openxmlformats.org/officeDocument/2006/relationships/image" Target="../media/image9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2.xml"/><Relationship Id="rId4" Type="http://schemas.openxmlformats.org/officeDocument/2006/relationships/image" Target="../media/image105.jpeg"/></Relationships>
</file>

<file path=ppt/slides/_rels/slide41.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png"/><Relationship Id="rId1" Type="http://schemas.openxmlformats.org/officeDocument/2006/relationships/slideLayout" Target="../slideLayouts/slideLayout2.xml"/><Relationship Id="rId5" Type="http://schemas.openxmlformats.org/officeDocument/2006/relationships/image" Target="../media/image109.jpeg"/><Relationship Id="rId4" Type="http://schemas.openxmlformats.org/officeDocument/2006/relationships/image" Target="../media/image108.gif"/></Relationships>
</file>

<file path=ppt/slides/_rels/slide42.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slideLayout" Target="../slideLayouts/slideLayout2.xml"/><Relationship Id="rId5" Type="http://schemas.openxmlformats.org/officeDocument/2006/relationships/image" Target="../media/image113.jpeg"/><Relationship Id="rId4" Type="http://schemas.openxmlformats.org/officeDocument/2006/relationships/image" Target="../media/image112.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LORD\Besmelah\Besmelah\028.jpg"/>
          <p:cNvPicPr>
            <a:picLocks noChangeAspect="1" noChangeArrowheads="1"/>
          </p:cNvPicPr>
          <p:nvPr/>
        </p:nvPicPr>
        <p:blipFill>
          <a:blip r:embed="rId4"/>
          <a:srcRect/>
          <a:stretch>
            <a:fillRect/>
          </a:stretch>
        </p:blipFill>
        <p:spPr bwMode="auto">
          <a:xfrm>
            <a:off x="0" y="0"/>
            <a:ext cx="9144000" cy="6858000"/>
          </a:xfrm>
          <a:prstGeom prst="rect">
            <a:avLst/>
          </a:prstGeom>
          <a:noFill/>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441"/>
    </mc:Choice>
    <mc:Fallback xmlns="">
      <p:transition spd="slow" advTm="44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Users\mostafa\Desktop\cellule\هموستاز\Homeostasis-Vitality-medium.jpg"/>
          <p:cNvPicPr>
            <a:picLocks noChangeAspect="1" noChangeArrowheads="1"/>
          </p:cNvPicPr>
          <p:nvPr/>
        </p:nvPicPr>
        <p:blipFill>
          <a:blip r:embed="rId2">
            <a:lum bright="51000" contrast="-32000"/>
          </a:blip>
          <a:srcRect/>
          <a:stretch>
            <a:fillRect/>
          </a:stretch>
        </p:blipFill>
        <p:spPr bwMode="auto">
          <a:xfrm>
            <a:off x="0" y="0"/>
            <a:ext cx="9143999" cy="6858000"/>
          </a:xfrm>
          <a:prstGeom prst="rect">
            <a:avLst/>
          </a:prstGeom>
          <a:noFill/>
        </p:spPr>
      </p:pic>
      <p:sp>
        <p:nvSpPr>
          <p:cNvPr id="2" name="Title 1"/>
          <p:cNvSpPr>
            <a:spLocks noGrp="1"/>
          </p:cNvSpPr>
          <p:nvPr>
            <p:ph type="title"/>
          </p:nvPr>
        </p:nvSpPr>
        <p:spPr>
          <a:xfrm>
            <a:off x="457200" y="0"/>
            <a:ext cx="8229600" cy="762000"/>
          </a:xfrm>
          <a:solidFill>
            <a:srgbClr val="FFC000"/>
          </a:solidFill>
        </p:spPr>
        <p:txBody>
          <a:bodyPr>
            <a:normAutofit/>
          </a:bodyPr>
          <a:lstStyle/>
          <a:p>
            <a:pPr algn="ctr" rtl="1"/>
            <a:r>
              <a:rPr lang="en-US" sz="2800" dirty="0" err="1" smtClean="0"/>
              <a:t>پیشگفتار</a:t>
            </a:r>
            <a:endParaRPr lang="en-US" sz="2800" dirty="0"/>
          </a:p>
        </p:txBody>
      </p:sp>
      <p:sp>
        <p:nvSpPr>
          <p:cNvPr id="3" name="Content Placeholder 2"/>
          <p:cNvSpPr>
            <a:spLocks noGrp="1"/>
          </p:cNvSpPr>
          <p:nvPr>
            <p:ph idx="1"/>
          </p:nvPr>
        </p:nvSpPr>
        <p:spPr>
          <a:xfrm>
            <a:off x="0" y="685800"/>
            <a:ext cx="9144000" cy="6400800"/>
          </a:xfrm>
          <a:solidFill>
            <a:schemeClr val="bg2">
              <a:lumMod val="90000"/>
            </a:schemeClr>
          </a:solidFill>
        </p:spPr>
        <p:txBody>
          <a:bodyPr>
            <a:noAutofit/>
          </a:bodyPr>
          <a:lstStyle/>
          <a:p>
            <a:pPr algn="r" rtl="1"/>
            <a:r>
              <a:rPr lang="en-US" sz="2400" dirty="0" err="1" smtClean="0"/>
              <a:t>هموستاز</a:t>
            </a:r>
            <a:r>
              <a:rPr lang="en-US" sz="2400" dirty="0" smtClean="0"/>
              <a:t> </a:t>
            </a:r>
            <a:r>
              <a:rPr lang="en-US" sz="2400" dirty="0" err="1" smtClean="0"/>
              <a:t>عبارت</a:t>
            </a:r>
            <a:r>
              <a:rPr lang="en-US" sz="2400" dirty="0" smtClean="0"/>
              <a:t> </a:t>
            </a:r>
            <a:r>
              <a:rPr lang="en-US" sz="2400" dirty="0" err="1" smtClean="0"/>
              <a:t>از</a:t>
            </a:r>
            <a:r>
              <a:rPr lang="en-US" sz="2400" dirty="0" smtClean="0"/>
              <a:t> </a:t>
            </a:r>
            <a:r>
              <a:rPr lang="en-US" sz="2400" dirty="0" err="1" smtClean="0"/>
              <a:t>یک</a:t>
            </a:r>
            <a:r>
              <a:rPr lang="en-US" sz="2400" dirty="0" smtClean="0"/>
              <a:t> </a:t>
            </a:r>
            <a:r>
              <a:rPr lang="en-US" sz="2400" dirty="0" err="1" smtClean="0"/>
              <a:t>وضعیت</a:t>
            </a:r>
            <a:r>
              <a:rPr lang="en-US" sz="2400" dirty="0" smtClean="0"/>
              <a:t> </a:t>
            </a:r>
            <a:r>
              <a:rPr lang="en-US" sz="2400" dirty="0" err="1" smtClean="0"/>
              <a:t>ثابت</a:t>
            </a:r>
            <a:r>
              <a:rPr lang="en-US" sz="2400" dirty="0" smtClean="0"/>
              <a:t> و </a:t>
            </a:r>
            <a:r>
              <a:rPr lang="en-US" sz="2400" dirty="0" err="1" smtClean="0"/>
              <a:t>پایدار</a:t>
            </a:r>
            <a:r>
              <a:rPr lang="en-US" sz="2400" dirty="0" smtClean="0"/>
              <a:t> </a:t>
            </a:r>
            <a:r>
              <a:rPr lang="en-US" sz="2400" dirty="0" err="1" smtClean="0"/>
              <a:t>در</a:t>
            </a:r>
            <a:r>
              <a:rPr lang="en-US" sz="2400" dirty="0" smtClean="0"/>
              <a:t> </a:t>
            </a:r>
            <a:r>
              <a:rPr lang="en-US" sz="2400" dirty="0" err="1" smtClean="0"/>
              <a:t>بدن</a:t>
            </a:r>
            <a:r>
              <a:rPr lang="en-US" sz="2400" dirty="0" smtClean="0"/>
              <a:t> </a:t>
            </a:r>
            <a:r>
              <a:rPr lang="en-US" sz="2400" dirty="0" err="1" smtClean="0"/>
              <a:t>می</a:t>
            </a:r>
            <a:r>
              <a:rPr lang="en-US" sz="2400" dirty="0" smtClean="0"/>
              <a:t> </a:t>
            </a:r>
            <a:r>
              <a:rPr lang="en-US" sz="2400" dirty="0" err="1" smtClean="0"/>
              <a:t>باشد</a:t>
            </a:r>
            <a:r>
              <a:rPr lang="en-US" sz="2400" dirty="0" smtClean="0"/>
              <a:t>.</a:t>
            </a:r>
          </a:p>
          <a:p>
            <a:pPr algn="r" rtl="1"/>
            <a:r>
              <a:rPr lang="en-US" sz="2400" dirty="0" err="1" smtClean="0"/>
              <a:t>فرایندهای</a:t>
            </a:r>
            <a:r>
              <a:rPr lang="en-US" sz="2400" dirty="0" smtClean="0"/>
              <a:t> </a:t>
            </a:r>
            <a:r>
              <a:rPr lang="en-US" sz="2400" dirty="0" err="1" smtClean="0"/>
              <a:t>سلامتی</a:t>
            </a:r>
            <a:r>
              <a:rPr lang="en-US" sz="2400" dirty="0" smtClean="0"/>
              <a:t> و </a:t>
            </a:r>
            <a:r>
              <a:rPr lang="en-US" sz="2400" dirty="0" err="1" smtClean="0"/>
              <a:t>بیماری</a:t>
            </a:r>
            <a:r>
              <a:rPr lang="en-US" sz="2400" dirty="0" smtClean="0"/>
              <a:t> </a:t>
            </a:r>
            <a:r>
              <a:rPr lang="en-US" sz="2400" dirty="0" err="1" smtClean="0"/>
              <a:t>یا</a:t>
            </a:r>
            <a:r>
              <a:rPr lang="en-US" sz="2400" dirty="0" smtClean="0"/>
              <a:t> </a:t>
            </a:r>
            <a:r>
              <a:rPr lang="en-US" sz="2400" dirty="0" err="1" smtClean="0"/>
              <a:t>سازگاری</a:t>
            </a:r>
            <a:r>
              <a:rPr lang="en-US" sz="2400" dirty="0" smtClean="0"/>
              <a:t> و </a:t>
            </a:r>
            <a:r>
              <a:rPr lang="en-US" sz="2400" dirty="0" err="1" smtClean="0"/>
              <a:t>ناسازگاری</a:t>
            </a:r>
            <a:r>
              <a:rPr lang="en-US" sz="2400" dirty="0" smtClean="0"/>
              <a:t> </a:t>
            </a:r>
            <a:r>
              <a:rPr lang="en-US" sz="2400" dirty="0" err="1" smtClean="0"/>
              <a:t>همگی</a:t>
            </a:r>
            <a:r>
              <a:rPr lang="en-US" sz="2400" dirty="0" smtClean="0"/>
              <a:t> </a:t>
            </a:r>
            <a:r>
              <a:rPr lang="en-US" sz="2400" dirty="0" err="1" smtClean="0"/>
              <a:t>در</a:t>
            </a:r>
            <a:r>
              <a:rPr lang="en-US" sz="2400" dirty="0" smtClean="0"/>
              <a:t> </a:t>
            </a:r>
            <a:r>
              <a:rPr lang="en-US" sz="2400" dirty="0" err="1" smtClean="0"/>
              <a:t>سطح</a:t>
            </a:r>
            <a:r>
              <a:rPr lang="en-US" sz="2400" dirty="0" smtClean="0"/>
              <a:t> </a:t>
            </a:r>
            <a:r>
              <a:rPr lang="en-US" sz="2400" dirty="0" err="1" smtClean="0"/>
              <a:t>سلول</a:t>
            </a:r>
            <a:r>
              <a:rPr lang="en-US" sz="2400" dirty="0" smtClean="0"/>
              <a:t> </a:t>
            </a:r>
            <a:r>
              <a:rPr lang="en-US" sz="2400" dirty="0" err="1" smtClean="0"/>
              <a:t>رخ</a:t>
            </a:r>
            <a:r>
              <a:rPr lang="en-US" sz="2400" dirty="0" smtClean="0"/>
              <a:t> </a:t>
            </a:r>
            <a:r>
              <a:rPr lang="en-US" sz="2400" dirty="0" err="1" smtClean="0"/>
              <a:t>می</a:t>
            </a:r>
            <a:r>
              <a:rPr lang="en-US" sz="2400" dirty="0" smtClean="0"/>
              <a:t> </a:t>
            </a:r>
            <a:r>
              <a:rPr lang="en-US" sz="2400" dirty="0" err="1" smtClean="0"/>
              <a:t>دهند</a:t>
            </a:r>
            <a:r>
              <a:rPr lang="en-US" sz="2400" dirty="0" smtClean="0"/>
              <a:t>.</a:t>
            </a:r>
          </a:p>
          <a:p>
            <a:pPr algn="r" rtl="1"/>
            <a:r>
              <a:rPr lang="en-US" sz="2400" dirty="0" err="1" smtClean="0"/>
              <a:t>بعضی</a:t>
            </a:r>
            <a:r>
              <a:rPr lang="en-US" sz="2400" dirty="0" smtClean="0"/>
              <a:t> </a:t>
            </a:r>
            <a:r>
              <a:rPr lang="en-US" sz="2400" dirty="0" err="1" smtClean="0"/>
              <a:t>از</a:t>
            </a:r>
            <a:r>
              <a:rPr lang="en-US" sz="2400" dirty="0" smtClean="0"/>
              <a:t> </a:t>
            </a:r>
            <a:r>
              <a:rPr lang="en-US" sz="2400" dirty="0" err="1" smtClean="0"/>
              <a:t>صدمات</a:t>
            </a:r>
            <a:r>
              <a:rPr lang="en-US" sz="2400" dirty="0" smtClean="0"/>
              <a:t> </a:t>
            </a:r>
            <a:r>
              <a:rPr lang="en-US" sz="2400" dirty="0" err="1" smtClean="0"/>
              <a:t>سلول</a:t>
            </a:r>
            <a:r>
              <a:rPr lang="en-US" sz="2400" dirty="0" smtClean="0"/>
              <a:t> </a:t>
            </a:r>
            <a:r>
              <a:rPr lang="en-US" sz="2400" dirty="0" err="1" smtClean="0"/>
              <a:t>قابل</a:t>
            </a:r>
            <a:r>
              <a:rPr lang="en-US" sz="2400" dirty="0" smtClean="0"/>
              <a:t> </a:t>
            </a:r>
            <a:r>
              <a:rPr lang="en-US" sz="2400" dirty="0" err="1" smtClean="0"/>
              <a:t>برگشت</a:t>
            </a:r>
            <a:r>
              <a:rPr lang="en-US" sz="2400" dirty="0" smtClean="0"/>
              <a:t> و </a:t>
            </a:r>
            <a:r>
              <a:rPr lang="en-US" sz="2400" dirty="0" err="1" smtClean="0"/>
              <a:t>بعضی</a:t>
            </a:r>
            <a:r>
              <a:rPr lang="en-US" sz="2400" dirty="0" smtClean="0"/>
              <a:t> </a:t>
            </a:r>
            <a:r>
              <a:rPr lang="en-US" sz="2400" dirty="0" err="1" smtClean="0"/>
              <a:t>باعث</a:t>
            </a:r>
            <a:r>
              <a:rPr lang="en-US" sz="2400" dirty="0" smtClean="0"/>
              <a:t> </a:t>
            </a:r>
            <a:r>
              <a:rPr lang="en-US" sz="2400" dirty="0" err="1" smtClean="0"/>
              <a:t>مرگ</a:t>
            </a:r>
            <a:r>
              <a:rPr lang="en-US" sz="2400" dirty="0" smtClean="0"/>
              <a:t> </a:t>
            </a:r>
            <a:r>
              <a:rPr lang="en-US" sz="2400" dirty="0" err="1" smtClean="0"/>
              <a:t>سلول</a:t>
            </a:r>
            <a:r>
              <a:rPr lang="en-US" sz="2400" dirty="0" smtClean="0"/>
              <a:t> </a:t>
            </a:r>
            <a:r>
              <a:rPr lang="en-US" sz="2400" dirty="0" err="1" smtClean="0"/>
              <a:t>می</a:t>
            </a:r>
            <a:r>
              <a:rPr lang="en-US" sz="2400" dirty="0" smtClean="0"/>
              <a:t> </a:t>
            </a:r>
            <a:r>
              <a:rPr lang="en-US" sz="2400" dirty="0" err="1" smtClean="0"/>
              <a:t>شوند</a:t>
            </a:r>
            <a:r>
              <a:rPr lang="en-US" sz="2400" dirty="0" smtClean="0"/>
              <a:t>.</a:t>
            </a:r>
          </a:p>
          <a:p>
            <a:pPr algn="r" rtl="1"/>
            <a:r>
              <a:rPr lang="en-US" sz="2400" dirty="0" err="1" smtClean="0"/>
              <a:t>دامنه</a:t>
            </a:r>
            <a:r>
              <a:rPr lang="en-US" sz="2400" dirty="0" smtClean="0"/>
              <a:t> </a:t>
            </a:r>
            <a:r>
              <a:rPr lang="en-US" sz="2400" dirty="0" err="1" smtClean="0"/>
              <a:t>عملکرد</a:t>
            </a:r>
            <a:r>
              <a:rPr lang="en-US" sz="2400" dirty="0" smtClean="0"/>
              <a:t> </a:t>
            </a:r>
            <a:r>
              <a:rPr lang="en-US" sz="2400" dirty="0" err="1" smtClean="0"/>
              <a:t>سلول</a:t>
            </a:r>
            <a:r>
              <a:rPr lang="en-US" sz="2400" dirty="0" smtClean="0"/>
              <a:t> </a:t>
            </a:r>
            <a:r>
              <a:rPr lang="en-US" sz="2400" dirty="0" err="1" smtClean="0"/>
              <a:t>از</a:t>
            </a:r>
            <a:r>
              <a:rPr lang="en-US" sz="2400" dirty="0" smtClean="0"/>
              <a:t> </a:t>
            </a:r>
            <a:r>
              <a:rPr lang="en-US" sz="2400" dirty="0" err="1" smtClean="0"/>
              <a:t>سلول</a:t>
            </a:r>
            <a:r>
              <a:rPr lang="en-US" sz="2400" dirty="0" smtClean="0"/>
              <a:t> </a:t>
            </a:r>
            <a:r>
              <a:rPr lang="en-US" sz="2400" dirty="0" err="1" smtClean="0"/>
              <a:t>طبیعی</a:t>
            </a:r>
            <a:r>
              <a:rPr lang="en-US" sz="2400" dirty="0" smtClean="0"/>
              <a:t>، </a:t>
            </a:r>
            <a:r>
              <a:rPr lang="en-US" sz="2400" dirty="0" err="1" smtClean="0"/>
              <a:t>سلول</a:t>
            </a:r>
            <a:r>
              <a:rPr lang="en-US" sz="2400" dirty="0" smtClean="0"/>
              <a:t> </a:t>
            </a:r>
            <a:r>
              <a:rPr lang="en-US" sz="2400" dirty="0" err="1" smtClean="0"/>
              <a:t>سازگار</a:t>
            </a:r>
            <a:r>
              <a:rPr lang="en-US" sz="2400" dirty="0" smtClean="0"/>
              <a:t>، </a:t>
            </a:r>
            <a:r>
              <a:rPr lang="en-US" sz="2400" dirty="0" err="1" smtClean="0"/>
              <a:t>سلول</a:t>
            </a:r>
            <a:r>
              <a:rPr lang="en-US" sz="2400" dirty="0" smtClean="0"/>
              <a:t> </a:t>
            </a:r>
            <a:r>
              <a:rPr lang="en-US" sz="2400" dirty="0" err="1" smtClean="0"/>
              <a:t>بیمار</a:t>
            </a:r>
            <a:r>
              <a:rPr lang="en-US" sz="2400" dirty="0" smtClean="0"/>
              <a:t> </a:t>
            </a:r>
            <a:r>
              <a:rPr lang="en-US" sz="2400" dirty="0" err="1" smtClean="0"/>
              <a:t>یا</a:t>
            </a:r>
            <a:r>
              <a:rPr lang="en-US" sz="2400" dirty="0" smtClean="0"/>
              <a:t> </a:t>
            </a:r>
            <a:r>
              <a:rPr lang="en-US" sz="2400" dirty="0" err="1" smtClean="0"/>
              <a:t>صدمه</a:t>
            </a:r>
            <a:r>
              <a:rPr lang="en-US" sz="2400" dirty="0" smtClean="0"/>
              <a:t> </a:t>
            </a:r>
            <a:r>
              <a:rPr lang="en-US" sz="2400" dirty="0" err="1" smtClean="0"/>
              <a:t>دیده</a:t>
            </a:r>
            <a:r>
              <a:rPr lang="en-US" sz="2400" dirty="0" smtClean="0"/>
              <a:t>، و </a:t>
            </a:r>
            <a:r>
              <a:rPr lang="en-US" sz="2400" dirty="0" err="1" smtClean="0"/>
              <a:t>مرگ</a:t>
            </a:r>
            <a:r>
              <a:rPr lang="en-US" sz="2400" dirty="0" smtClean="0"/>
              <a:t> </a:t>
            </a:r>
            <a:r>
              <a:rPr lang="en-US" sz="2400" dirty="0" err="1" smtClean="0"/>
              <a:t>سلولی</a:t>
            </a:r>
            <a:r>
              <a:rPr lang="en-US" sz="2400" dirty="0" smtClean="0"/>
              <a:t> </a:t>
            </a:r>
            <a:r>
              <a:rPr lang="en-US" sz="2400" dirty="0" err="1" smtClean="0"/>
              <a:t>تغییر</a:t>
            </a:r>
            <a:r>
              <a:rPr lang="en-US" sz="2400" dirty="0" smtClean="0"/>
              <a:t> </a:t>
            </a:r>
            <a:r>
              <a:rPr lang="en-US" sz="2400" dirty="0" err="1" smtClean="0"/>
              <a:t>می</a:t>
            </a:r>
            <a:r>
              <a:rPr lang="en-US" sz="2400" dirty="0" smtClean="0"/>
              <a:t> </a:t>
            </a:r>
            <a:r>
              <a:rPr lang="en-US" sz="2400" dirty="0" err="1" smtClean="0"/>
              <a:t>کند</a:t>
            </a:r>
            <a:r>
              <a:rPr lang="en-US" sz="2400" dirty="0" smtClean="0"/>
              <a:t>.</a:t>
            </a:r>
          </a:p>
          <a:p>
            <a:pPr algn="r" rtl="1"/>
            <a:r>
              <a:rPr lang="en-US" sz="2400" dirty="0" err="1" smtClean="0"/>
              <a:t>فرآیند</a:t>
            </a:r>
            <a:r>
              <a:rPr lang="en-US" sz="2400" dirty="0" smtClean="0"/>
              <a:t> </a:t>
            </a:r>
            <a:r>
              <a:rPr lang="en-US" sz="2400" dirty="0" err="1" smtClean="0"/>
              <a:t>سازگاری</a:t>
            </a:r>
            <a:r>
              <a:rPr lang="en-US" sz="2400" dirty="0" smtClean="0"/>
              <a:t> و </a:t>
            </a:r>
            <a:r>
              <a:rPr lang="en-US" sz="2400" dirty="0" err="1" smtClean="0"/>
              <a:t>تطابق</a:t>
            </a:r>
            <a:r>
              <a:rPr lang="en-US" sz="2400" dirty="0" smtClean="0"/>
              <a:t> </a:t>
            </a:r>
            <a:r>
              <a:rPr lang="en-US" sz="2400" dirty="0" err="1" smtClean="0"/>
              <a:t>بطور</a:t>
            </a:r>
            <a:r>
              <a:rPr lang="en-US" sz="2400" dirty="0" smtClean="0"/>
              <a:t> </a:t>
            </a:r>
            <a:r>
              <a:rPr lang="en-US" sz="2400" dirty="0" err="1" smtClean="0"/>
              <a:t>مداوم</a:t>
            </a:r>
            <a:r>
              <a:rPr lang="en-US" sz="2400" dirty="0" smtClean="0"/>
              <a:t> </a:t>
            </a:r>
            <a:r>
              <a:rPr lang="en-US" sz="2400" dirty="0" err="1" smtClean="0"/>
              <a:t>به</a:t>
            </a:r>
            <a:r>
              <a:rPr lang="en-US" sz="2400" dirty="0" smtClean="0"/>
              <a:t> </a:t>
            </a:r>
            <a:r>
              <a:rPr lang="en-US" sz="2400" dirty="0" err="1" smtClean="0"/>
              <a:t>منظور</a:t>
            </a:r>
            <a:r>
              <a:rPr lang="en-US" sz="2400" dirty="0" smtClean="0"/>
              <a:t> </a:t>
            </a:r>
            <a:r>
              <a:rPr lang="en-US" sz="2400" dirty="0" err="1" smtClean="0"/>
              <a:t>حفظ</a:t>
            </a:r>
            <a:r>
              <a:rPr lang="en-US" sz="2400" dirty="0" smtClean="0"/>
              <a:t> </a:t>
            </a:r>
            <a:r>
              <a:rPr lang="en-US" sz="2400" dirty="0" err="1" smtClean="0"/>
              <a:t>تعادل</a:t>
            </a:r>
            <a:r>
              <a:rPr lang="en-US" sz="2400" dirty="0" smtClean="0"/>
              <a:t> </a:t>
            </a:r>
            <a:r>
              <a:rPr lang="en-US" sz="2400" dirty="0" err="1" smtClean="0"/>
              <a:t>پویای</a:t>
            </a:r>
            <a:r>
              <a:rPr lang="en-US" sz="2400" dirty="0" smtClean="0"/>
              <a:t> </a:t>
            </a:r>
            <a:r>
              <a:rPr lang="en-US" sz="2400" dirty="0" err="1" smtClean="0"/>
              <a:t>بدن</a:t>
            </a:r>
            <a:r>
              <a:rPr lang="en-US" sz="2400" dirty="0" smtClean="0"/>
              <a:t> </a:t>
            </a:r>
            <a:r>
              <a:rPr lang="en-US" sz="2400" dirty="0" err="1" smtClean="0"/>
              <a:t>یا</a:t>
            </a:r>
            <a:r>
              <a:rPr lang="en-US" sz="2400" dirty="0" smtClean="0"/>
              <a:t> </a:t>
            </a:r>
            <a:r>
              <a:rPr lang="en-US" sz="2400" dirty="0" err="1" smtClean="0"/>
              <a:t>ثبات</a:t>
            </a:r>
            <a:r>
              <a:rPr lang="en-US" sz="2400" dirty="0" smtClean="0"/>
              <a:t> و </a:t>
            </a:r>
            <a:r>
              <a:rPr lang="en-US" sz="2400" dirty="0" err="1" smtClean="0"/>
              <a:t>پایداری</a:t>
            </a:r>
            <a:r>
              <a:rPr lang="en-US" sz="2400" dirty="0" smtClean="0"/>
              <a:t> </a:t>
            </a:r>
            <a:r>
              <a:rPr lang="en-US" sz="2400" dirty="0" err="1" smtClean="0"/>
              <a:t>رخ</a:t>
            </a:r>
            <a:r>
              <a:rPr lang="en-US" sz="2400" dirty="0" smtClean="0"/>
              <a:t> </a:t>
            </a:r>
            <a:r>
              <a:rPr lang="en-US" sz="2400" dirty="0" err="1" smtClean="0"/>
              <a:t>می</a:t>
            </a:r>
            <a:r>
              <a:rPr lang="en-US" sz="2400" dirty="0" smtClean="0"/>
              <a:t> </a:t>
            </a:r>
            <a:r>
              <a:rPr lang="en-US" sz="2400" dirty="0" err="1" smtClean="0"/>
              <a:t>دهد</a:t>
            </a:r>
            <a:r>
              <a:rPr lang="en-US" sz="2400" dirty="0" smtClean="0"/>
              <a:t>. </a:t>
            </a:r>
            <a:r>
              <a:rPr lang="en-US" sz="2400" dirty="0" err="1" smtClean="0"/>
              <a:t>این</a:t>
            </a:r>
            <a:r>
              <a:rPr lang="en-US" sz="2400" dirty="0" smtClean="0"/>
              <a:t> </a:t>
            </a:r>
            <a:r>
              <a:rPr lang="en-US" sz="2400" dirty="0" err="1" smtClean="0"/>
              <a:t>فرآیندها</a:t>
            </a:r>
            <a:r>
              <a:rPr lang="en-US" sz="2400" dirty="0" smtClean="0"/>
              <a:t> </a:t>
            </a:r>
            <a:r>
              <a:rPr lang="en-US" sz="2400" dirty="0" err="1" smtClean="0"/>
              <a:t>بطور</a:t>
            </a:r>
            <a:r>
              <a:rPr lang="en-US" sz="2400" dirty="0" smtClean="0"/>
              <a:t> </a:t>
            </a:r>
            <a:r>
              <a:rPr lang="en-US" sz="2400" dirty="0" err="1" smtClean="0"/>
              <a:t>اولیه</a:t>
            </a:r>
            <a:r>
              <a:rPr lang="en-US" sz="2400" dirty="0" smtClean="0"/>
              <a:t> </a:t>
            </a:r>
            <a:r>
              <a:rPr lang="en-US" sz="2400" dirty="0" err="1" smtClean="0"/>
              <a:t>توسط</a:t>
            </a:r>
            <a:r>
              <a:rPr lang="en-US" sz="2400" dirty="0" smtClean="0"/>
              <a:t> </a:t>
            </a:r>
            <a:r>
              <a:rPr lang="en-US" sz="2400" dirty="0" err="1" smtClean="0"/>
              <a:t>سیستم</a:t>
            </a:r>
            <a:r>
              <a:rPr lang="en-US" sz="2400" dirty="0" smtClean="0"/>
              <a:t> </a:t>
            </a:r>
            <a:r>
              <a:rPr lang="en-US" sz="2400" dirty="0" err="1" smtClean="0"/>
              <a:t>عصبی</a:t>
            </a:r>
            <a:r>
              <a:rPr lang="en-US" sz="2400" dirty="0" smtClean="0"/>
              <a:t> </a:t>
            </a:r>
            <a:r>
              <a:rPr lang="en-US" sz="2400" dirty="0" err="1" smtClean="0"/>
              <a:t>خودکار</a:t>
            </a:r>
            <a:r>
              <a:rPr lang="en-US" sz="2400" dirty="0" smtClean="0"/>
              <a:t> و </a:t>
            </a:r>
            <a:r>
              <a:rPr lang="en-US" sz="2400" dirty="0" err="1" smtClean="0"/>
              <a:t>سیستم</a:t>
            </a:r>
            <a:r>
              <a:rPr lang="en-US" sz="2400" dirty="0" smtClean="0"/>
              <a:t> </a:t>
            </a:r>
            <a:r>
              <a:rPr lang="en-US" sz="2400" dirty="0" err="1" smtClean="0"/>
              <a:t>اندوکرین</a:t>
            </a:r>
            <a:r>
              <a:rPr lang="en-US" sz="2400" dirty="0" smtClean="0"/>
              <a:t> </a:t>
            </a:r>
            <a:r>
              <a:rPr lang="en-US" sz="2400" dirty="0" err="1" smtClean="0"/>
              <a:t>تنظیم</a:t>
            </a:r>
            <a:r>
              <a:rPr lang="en-US" sz="2400" dirty="0" smtClean="0"/>
              <a:t> </a:t>
            </a:r>
            <a:r>
              <a:rPr lang="en-US" sz="2400" dirty="0" err="1" smtClean="0"/>
              <a:t>می</a:t>
            </a:r>
            <a:r>
              <a:rPr lang="en-US" sz="2400" dirty="0" smtClean="0"/>
              <a:t> </a:t>
            </a:r>
            <a:r>
              <a:rPr lang="en-US" sz="2400" dirty="0" err="1" smtClean="0"/>
              <a:t>شوند</a:t>
            </a:r>
            <a:r>
              <a:rPr lang="en-US" sz="2400" dirty="0" smtClean="0"/>
              <a:t>.</a:t>
            </a:r>
            <a:r>
              <a:rPr lang="fa-IR" sz="2400" dirty="0" smtClean="0"/>
              <a:t> </a:t>
            </a:r>
            <a:r>
              <a:rPr lang="en-US" sz="2400" dirty="0" err="1" smtClean="0"/>
              <a:t>سلولها</a:t>
            </a:r>
            <a:r>
              <a:rPr lang="en-US" sz="2400" dirty="0" smtClean="0"/>
              <a:t> </a:t>
            </a:r>
            <a:r>
              <a:rPr lang="en-US" sz="2400" dirty="0" err="1" smtClean="0"/>
              <a:t>می</a:t>
            </a:r>
            <a:r>
              <a:rPr lang="en-US" sz="2400" dirty="0" smtClean="0"/>
              <a:t> </a:t>
            </a:r>
            <a:r>
              <a:rPr lang="en-US" sz="2400" dirty="0" err="1" smtClean="0"/>
              <a:t>توانند</a:t>
            </a:r>
            <a:r>
              <a:rPr lang="en-US" sz="2400" dirty="0" smtClean="0"/>
              <a:t> </a:t>
            </a:r>
            <a:r>
              <a:rPr lang="en-US" sz="2400" dirty="0" err="1" smtClean="0"/>
              <a:t>با</a:t>
            </a:r>
            <a:r>
              <a:rPr lang="en-US" sz="2400" dirty="0" smtClean="0"/>
              <a:t> </a:t>
            </a:r>
            <a:r>
              <a:rPr lang="en-US" sz="2400" dirty="0" err="1" smtClean="0"/>
              <a:t>تغییرات</a:t>
            </a:r>
            <a:r>
              <a:rPr lang="en-US" sz="2400" dirty="0" smtClean="0"/>
              <a:t> </a:t>
            </a:r>
            <a:r>
              <a:rPr lang="en-US" sz="2400" dirty="0" err="1" smtClean="0"/>
              <a:t>ساختاری</a:t>
            </a:r>
            <a:r>
              <a:rPr lang="en-US" sz="2400" dirty="0" smtClean="0"/>
              <a:t> و </a:t>
            </a:r>
            <a:r>
              <a:rPr lang="en-US" sz="2400" dirty="0" err="1" smtClean="0"/>
              <a:t>عملکردی</a:t>
            </a:r>
            <a:r>
              <a:rPr lang="en-US" sz="2400" dirty="0" smtClean="0"/>
              <a:t> </a:t>
            </a:r>
            <a:r>
              <a:rPr lang="en-US" sz="2400" dirty="0" err="1" smtClean="0"/>
              <a:t>یا</a:t>
            </a:r>
            <a:r>
              <a:rPr lang="en-US" sz="2400" dirty="0" smtClean="0"/>
              <a:t> </a:t>
            </a:r>
            <a:r>
              <a:rPr lang="en-US" sz="2400" dirty="0" err="1" smtClean="0"/>
              <a:t>استرس</a:t>
            </a:r>
            <a:r>
              <a:rPr lang="en-US" sz="2400" dirty="0" smtClean="0"/>
              <a:t> </a:t>
            </a:r>
            <a:r>
              <a:rPr lang="en-US" sz="2400" dirty="0" err="1" smtClean="0"/>
              <a:t>محیطی</a:t>
            </a:r>
            <a:r>
              <a:rPr lang="en-US" sz="2400" dirty="0" smtClean="0"/>
              <a:t> </a:t>
            </a:r>
            <a:r>
              <a:rPr lang="en-US" sz="2400" dirty="0" err="1" smtClean="0"/>
              <a:t>سازگار</a:t>
            </a:r>
            <a:r>
              <a:rPr lang="en-US" sz="2400" dirty="0" smtClean="0"/>
              <a:t> </a:t>
            </a:r>
            <a:r>
              <a:rPr lang="en-US" sz="2400" dirty="0" err="1" smtClean="0"/>
              <a:t>شوند</a:t>
            </a:r>
            <a:r>
              <a:rPr lang="en-US" sz="2400" dirty="0" smtClean="0"/>
              <a:t>.</a:t>
            </a:r>
          </a:p>
          <a:p>
            <a:pPr algn="r" rtl="1"/>
            <a:r>
              <a:rPr lang="en-US" sz="2400" dirty="0" err="1" smtClean="0"/>
              <a:t>بعضی</a:t>
            </a:r>
            <a:r>
              <a:rPr lang="en-US" sz="2400" dirty="0" smtClean="0"/>
              <a:t> </a:t>
            </a:r>
            <a:r>
              <a:rPr lang="en-US" sz="2400" dirty="0" err="1" smtClean="0"/>
              <a:t>از</a:t>
            </a:r>
            <a:r>
              <a:rPr lang="en-US" sz="2400" dirty="0" smtClean="0"/>
              <a:t> </a:t>
            </a:r>
            <a:r>
              <a:rPr lang="en-US" sz="2400" dirty="0" err="1" smtClean="0"/>
              <a:t>سازگاریهای</a:t>
            </a:r>
            <a:r>
              <a:rPr lang="en-US" sz="2400" dirty="0" smtClean="0"/>
              <a:t> </a:t>
            </a:r>
            <a:r>
              <a:rPr lang="en-US" sz="2400" dirty="0" err="1" smtClean="0"/>
              <a:t>سلول</a:t>
            </a:r>
            <a:r>
              <a:rPr lang="en-US" sz="2400" dirty="0" smtClean="0"/>
              <a:t> شامل :</a:t>
            </a:r>
            <a:r>
              <a:rPr lang="en-US" sz="2400" dirty="0" err="1" smtClean="0"/>
              <a:t>هیپرتروفی</a:t>
            </a:r>
            <a:r>
              <a:rPr lang="en-US" sz="2400" dirty="0" smtClean="0"/>
              <a:t> 1، آتروفی2 ، </a:t>
            </a:r>
            <a:r>
              <a:rPr lang="en-US" sz="2400" dirty="0" err="1" smtClean="0"/>
              <a:t>هیپرپلازی</a:t>
            </a:r>
            <a:r>
              <a:rPr lang="en-US" sz="2400" dirty="0" smtClean="0"/>
              <a:t> 3، </a:t>
            </a:r>
            <a:r>
              <a:rPr lang="en-US" sz="2400" dirty="0" err="1" smtClean="0"/>
              <a:t>متاپلازی</a:t>
            </a:r>
            <a:r>
              <a:rPr lang="en-US" sz="2400" dirty="0" smtClean="0"/>
              <a:t> 4می </a:t>
            </a:r>
            <a:r>
              <a:rPr lang="en-US" sz="2400" dirty="0" err="1" smtClean="0"/>
              <a:t>باشد</a:t>
            </a:r>
            <a:r>
              <a:rPr lang="en-US" sz="2400" dirty="0" smtClean="0"/>
              <a:t>.</a:t>
            </a:r>
          </a:p>
          <a:p>
            <a:pPr algn="l"/>
            <a:endParaRPr lang="en-US" sz="2400" dirty="0" smtClean="0"/>
          </a:p>
          <a:p>
            <a:pPr algn="l"/>
            <a:r>
              <a:rPr lang="en-US" sz="2400" dirty="0" smtClean="0"/>
              <a:t>1.Hypertrophy       2.Atrophy       3.Hyperplasia           4.Metaplasia</a:t>
            </a:r>
          </a:p>
          <a:p>
            <a:pPr algn="r" rtl="1"/>
            <a:endParaRPr lang="en-US" sz="2400" dirty="0" smtClean="0"/>
          </a:p>
          <a:p>
            <a:pPr algn="r" rtl="1"/>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advTm="410577"/>
    </mc:Choice>
    <mc:Fallback xmlns="">
      <p:transition spd="slow" advTm="410577"/>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pPr algn="r" rtl="1"/>
            <a:r>
              <a:rPr lang="en-US" dirty="0" err="1" smtClean="0"/>
              <a:t>هیپرتروفی</a:t>
            </a:r>
            <a:r>
              <a:rPr lang="en-US" dirty="0" smtClean="0"/>
              <a:t>:</a:t>
            </a:r>
            <a:endParaRPr lang="en-US" dirty="0"/>
          </a:p>
        </p:txBody>
      </p:sp>
      <p:sp>
        <p:nvSpPr>
          <p:cNvPr id="3" name="Content Placeholder 2"/>
          <p:cNvSpPr>
            <a:spLocks noGrp="1"/>
          </p:cNvSpPr>
          <p:nvPr>
            <p:ph idx="1"/>
          </p:nvPr>
        </p:nvSpPr>
        <p:spPr>
          <a:xfrm>
            <a:off x="3810000" y="990600"/>
            <a:ext cx="5105400" cy="5334000"/>
          </a:xfrm>
        </p:spPr>
        <p:txBody>
          <a:bodyPr/>
          <a:lstStyle/>
          <a:p>
            <a:pPr algn="justLow" rtl="1"/>
            <a:r>
              <a:rPr lang="en-US" dirty="0" err="1" smtClean="0"/>
              <a:t>افزایش</a:t>
            </a:r>
            <a:r>
              <a:rPr lang="en-US" dirty="0" smtClean="0"/>
              <a:t> </a:t>
            </a:r>
            <a:r>
              <a:rPr lang="en-US" dirty="0" err="1" smtClean="0"/>
              <a:t>اندازه</a:t>
            </a:r>
            <a:r>
              <a:rPr lang="en-US" dirty="0" smtClean="0"/>
              <a:t> </a:t>
            </a:r>
            <a:r>
              <a:rPr lang="en-US" dirty="0" err="1" smtClean="0"/>
              <a:t>سلول</a:t>
            </a:r>
            <a:r>
              <a:rPr lang="en-US" dirty="0" smtClean="0"/>
              <a:t> </a:t>
            </a:r>
            <a:r>
              <a:rPr lang="en-US" dirty="0" err="1" smtClean="0"/>
              <a:t>که</a:t>
            </a:r>
            <a:r>
              <a:rPr lang="en-US" dirty="0" smtClean="0"/>
              <a:t> </a:t>
            </a:r>
            <a:r>
              <a:rPr lang="en-US" dirty="0" err="1" smtClean="0"/>
              <a:t>منجر</a:t>
            </a:r>
            <a:r>
              <a:rPr lang="en-US" dirty="0" smtClean="0"/>
              <a:t> </a:t>
            </a:r>
            <a:r>
              <a:rPr lang="en-US" dirty="0" err="1" smtClean="0"/>
              <a:t>به</a:t>
            </a:r>
            <a:r>
              <a:rPr lang="en-US" dirty="0" smtClean="0"/>
              <a:t> </a:t>
            </a:r>
            <a:r>
              <a:rPr lang="en-US" dirty="0" err="1" smtClean="0"/>
              <a:t>بزرگی</a:t>
            </a:r>
            <a:r>
              <a:rPr lang="en-US" dirty="0" smtClean="0"/>
              <a:t> </a:t>
            </a:r>
            <a:r>
              <a:rPr lang="en-US" dirty="0" err="1" smtClean="0"/>
              <a:t>عضو</a:t>
            </a:r>
            <a:r>
              <a:rPr lang="en-US" dirty="0" smtClean="0"/>
              <a:t> </a:t>
            </a:r>
            <a:r>
              <a:rPr lang="en-US" dirty="0" err="1" smtClean="0"/>
              <a:t>می</a:t>
            </a:r>
            <a:r>
              <a:rPr lang="en-US" dirty="0" smtClean="0"/>
              <a:t> </a:t>
            </a:r>
            <a:r>
              <a:rPr lang="en-US" dirty="0" err="1" smtClean="0"/>
              <a:t>شود.مثال</a:t>
            </a:r>
            <a:r>
              <a:rPr lang="en-US" dirty="0" smtClean="0"/>
              <a:t> </a:t>
            </a:r>
            <a:r>
              <a:rPr lang="en-US" dirty="0" err="1" smtClean="0"/>
              <a:t>هیپرتروفی</a:t>
            </a:r>
            <a:r>
              <a:rPr lang="en-US" dirty="0" smtClean="0"/>
              <a:t> </a:t>
            </a:r>
            <a:r>
              <a:rPr lang="en-US" dirty="0" err="1" smtClean="0"/>
              <a:t>جبرانی</a:t>
            </a:r>
            <a:r>
              <a:rPr lang="en-US" dirty="0" smtClean="0"/>
              <a:t> </a:t>
            </a:r>
            <a:r>
              <a:rPr lang="en-US" dirty="0" err="1" smtClean="0"/>
              <a:t>در</a:t>
            </a:r>
            <a:r>
              <a:rPr lang="en-US" dirty="0" smtClean="0"/>
              <a:t> </a:t>
            </a:r>
            <a:r>
              <a:rPr lang="en-US" dirty="0" err="1" smtClean="0"/>
              <a:t>نتیجه</a:t>
            </a:r>
            <a:r>
              <a:rPr lang="en-US" dirty="0" smtClean="0"/>
              <a:t> </a:t>
            </a:r>
            <a:r>
              <a:rPr lang="en-US" dirty="0" err="1" smtClean="0"/>
              <a:t>بزرگی</a:t>
            </a:r>
            <a:r>
              <a:rPr lang="en-US" dirty="0" smtClean="0"/>
              <a:t> </a:t>
            </a:r>
            <a:r>
              <a:rPr lang="en-US" dirty="0" err="1" smtClean="0"/>
              <a:t>توده</a:t>
            </a:r>
            <a:r>
              <a:rPr lang="en-US" dirty="0" smtClean="0"/>
              <a:t> </a:t>
            </a:r>
            <a:r>
              <a:rPr lang="en-US" dirty="0" err="1" smtClean="0"/>
              <a:t>عضلانی</a:t>
            </a:r>
            <a:r>
              <a:rPr lang="en-US" dirty="0" smtClean="0"/>
              <a:t> </a:t>
            </a:r>
            <a:r>
              <a:rPr lang="en-US" dirty="0" err="1" smtClean="0"/>
              <a:t>که</a:t>
            </a:r>
            <a:r>
              <a:rPr lang="en-US" dirty="0" smtClean="0"/>
              <a:t> </a:t>
            </a:r>
            <a:r>
              <a:rPr lang="en-US" dirty="0" err="1" smtClean="0"/>
              <a:t>معمولا</a:t>
            </a:r>
            <a:r>
              <a:rPr lang="en-US" dirty="0" smtClean="0"/>
              <a:t> </a:t>
            </a:r>
            <a:r>
              <a:rPr lang="en-US" dirty="0" err="1" smtClean="0"/>
              <a:t>در</a:t>
            </a:r>
            <a:r>
              <a:rPr lang="en-US" dirty="0" smtClean="0"/>
              <a:t> </a:t>
            </a:r>
            <a:r>
              <a:rPr lang="en-US" dirty="0" err="1" smtClean="0"/>
              <a:t>عضله</a:t>
            </a:r>
            <a:r>
              <a:rPr lang="en-US" dirty="0" smtClean="0"/>
              <a:t> </a:t>
            </a:r>
            <a:r>
              <a:rPr lang="en-US" dirty="0" err="1" smtClean="0"/>
              <a:t>قلب</a:t>
            </a:r>
            <a:r>
              <a:rPr lang="en-US" dirty="0" smtClean="0"/>
              <a:t> و </a:t>
            </a:r>
            <a:r>
              <a:rPr lang="en-US" dirty="0" err="1" smtClean="0"/>
              <a:t>اسکلتی</a:t>
            </a:r>
            <a:r>
              <a:rPr lang="en-US" dirty="0" smtClean="0"/>
              <a:t> </a:t>
            </a:r>
            <a:r>
              <a:rPr lang="en-US" dirty="0" err="1" smtClean="0"/>
              <a:t>در</a:t>
            </a:r>
            <a:r>
              <a:rPr lang="en-US" dirty="0" smtClean="0"/>
              <a:t> </a:t>
            </a:r>
            <a:r>
              <a:rPr lang="en-US" dirty="0" err="1" smtClean="0"/>
              <a:t>طولانی</a:t>
            </a:r>
            <a:r>
              <a:rPr lang="en-US" dirty="0" smtClean="0"/>
              <a:t> </a:t>
            </a:r>
            <a:r>
              <a:rPr lang="en-US" dirty="0" err="1" smtClean="0"/>
              <a:t>مدت</a:t>
            </a:r>
            <a:r>
              <a:rPr lang="en-US" dirty="0" smtClean="0"/>
              <a:t> </a:t>
            </a:r>
            <a:r>
              <a:rPr lang="en-US" dirty="0" err="1" smtClean="0"/>
              <a:t>با</a:t>
            </a:r>
            <a:r>
              <a:rPr lang="en-US" dirty="0" smtClean="0"/>
              <a:t> </a:t>
            </a:r>
            <a:r>
              <a:rPr lang="en-US" dirty="0" err="1" smtClean="0"/>
              <a:t>افزایش</a:t>
            </a:r>
            <a:r>
              <a:rPr lang="en-US" dirty="0" smtClean="0"/>
              <a:t> </a:t>
            </a:r>
            <a:r>
              <a:rPr lang="en-US" dirty="0" err="1" smtClean="0"/>
              <a:t>کار</a:t>
            </a:r>
            <a:r>
              <a:rPr lang="en-US" dirty="0" smtClean="0"/>
              <a:t> </a:t>
            </a:r>
            <a:r>
              <a:rPr lang="en-US" dirty="0" err="1" smtClean="0"/>
              <a:t>آنها</a:t>
            </a:r>
            <a:r>
              <a:rPr lang="en-US" dirty="0" smtClean="0"/>
              <a:t> </a:t>
            </a:r>
            <a:r>
              <a:rPr lang="en-US" dirty="0" err="1" smtClean="0"/>
              <a:t>می</a:t>
            </a:r>
            <a:r>
              <a:rPr lang="en-US" dirty="0" smtClean="0"/>
              <a:t> </a:t>
            </a:r>
            <a:r>
              <a:rPr lang="en-US" dirty="0" err="1" smtClean="0"/>
              <a:t>شود</a:t>
            </a:r>
            <a:r>
              <a:rPr lang="en-US" dirty="0" smtClean="0"/>
              <a:t>.</a:t>
            </a:r>
            <a:endParaRPr lang="en-US" dirty="0"/>
          </a:p>
        </p:txBody>
      </p:sp>
      <p:pic>
        <p:nvPicPr>
          <p:cNvPr id="1026" name="Picture 2" descr="D:\Users\mostafa\Desktop\cellule\هیپوتروفی\Hypertrophy-Specific-Traini.gif"/>
          <p:cNvPicPr>
            <a:picLocks noChangeAspect="1" noChangeArrowheads="1"/>
          </p:cNvPicPr>
          <p:nvPr/>
        </p:nvPicPr>
        <p:blipFill>
          <a:blip r:embed="rId2"/>
          <a:srcRect/>
          <a:stretch>
            <a:fillRect/>
          </a:stretch>
        </p:blipFill>
        <p:spPr bwMode="auto">
          <a:xfrm>
            <a:off x="6629400" y="3276600"/>
            <a:ext cx="2514600" cy="3581400"/>
          </a:xfrm>
          <a:prstGeom prst="rect">
            <a:avLst/>
          </a:prstGeom>
          <a:noFill/>
        </p:spPr>
      </p:pic>
      <p:pic>
        <p:nvPicPr>
          <p:cNvPr id="1029" name="Picture 5" descr="D:\Users\mostafa\Desktop\cellule\هیپوتروفی\Hypertrophic_Cardiomyopathy_Dia.jpg"/>
          <p:cNvPicPr>
            <a:picLocks noChangeAspect="1" noChangeArrowheads="1"/>
          </p:cNvPicPr>
          <p:nvPr/>
        </p:nvPicPr>
        <p:blipFill>
          <a:blip r:embed="rId3"/>
          <a:srcRect/>
          <a:stretch>
            <a:fillRect/>
          </a:stretch>
        </p:blipFill>
        <p:spPr bwMode="auto">
          <a:xfrm>
            <a:off x="228600" y="4267200"/>
            <a:ext cx="3581400" cy="2590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153200"/>
    </mc:Choice>
    <mc:Fallback xmlns="">
      <p:transition spd="slow" advTm="1532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066800"/>
          </a:xfrm>
        </p:spPr>
        <p:txBody>
          <a:bodyPr/>
          <a:lstStyle/>
          <a:p>
            <a:pPr algn="r" rtl="1"/>
            <a:r>
              <a:rPr lang="en-US" dirty="0" err="1" smtClean="0"/>
              <a:t>آتروفی</a:t>
            </a:r>
            <a:r>
              <a:rPr lang="en-US" dirty="0" smtClean="0"/>
              <a:t>:</a:t>
            </a:r>
            <a:endParaRPr lang="en-US" dirty="0"/>
          </a:p>
        </p:txBody>
      </p:sp>
      <p:sp>
        <p:nvSpPr>
          <p:cNvPr id="3" name="Content Placeholder 2"/>
          <p:cNvSpPr>
            <a:spLocks noGrp="1"/>
          </p:cNvSpPr>
          <p:nvPr>
            <p:ph idx="1"/>
          </p:nvPr>
        </p:nvSpPr>
        <p:spPr>
          <a:xfrm>
            <a:off x="3657600" y="1295400"/>
            <a:ext cx="5181600" cy="4648200"/>
          </a:xfrm>
        </p:spPr>
        <p:txBody>
          <a:bodyPr/>
          <a:lstStyle/>
          <a:p>
            <a:pPr algn="justLow" rtl="1">
              <a:lnSpc>
                <a:spcPct val="150000"/>
              </a:lnSpc>
            </a:pPr>
            <a:r>
              <a:rPr lang="en-US" dirty="0" err="1" smtClean="0"/>
              <a:t>آتروفی</a:t>
            </a:r>
            <a:r>
              <a:rPr lang="en-US" dirty="0" smtClean="0"/>
              <a:t> </a:t>
            </a:r>
            <a:r>
              <a:rPr lang="en-US" dirty="0" err="1" smtClean="0"/>
              <a:t>عبارت</a:t>
            </a:r>
            <a:r>
              <a:rPr lang="en-US" dirty="0" smtClean="0"/>
              <a:t> </a:t>
            </a:r>
            <a:r>
              <a:rPr lang="en-US" dirty="0" err="1" smtClean="0"/>
              <a:t>است</a:t>
            </a:r>
            <a:r>
              <a:rPr lang="en-US" dirty="0" smtClean="0"/>
              <a:t> </a:t>
            </a:r>
            <a:r>
              <a:rPr lang="en-US" dirty="0" err="1" smtClean="0"/>
              <a:t>از</a:t>
            </a:r>
            <a:r>
              <a:rPr lang="en-US" dirty="0" smtClean="0"/>
              <a:t> </a:t>
            </a:r>
            <a:r>
              <a:rPr lang="en-US" dirty="0" err="1" smtClean="0"/>
              <a:t>کاهش</a:t>
            </a:r>
            <a:r>
              <a:rPr lang="en-US" dirty="0" smtClean="0"/>
              <a:t> </a:t>
            </a:r>
            <a:r>
              <a:rPr lang="en-US" dirty="0" err="1" smtClean="0"/>
              <a:t>اندازه</a:t>
            </a:r>
            <a:r>
              <a:rPr lang="en-US" dirty="0" smtClean="0"/>
              <a:t> </a:t>
            </a:r>
            <a:r>
              <a:rPr lang="en-US" dirty="0" err="1" smtClean="0"/>
              <a:t>سلول</a:t>
            </a:r>
            <a:r>
              <a:rPr lang="en-US" dirty="0" smtClean="0"/>
              <a:t> </a:t>
            </a:r>
            <a:r>
              <a:rPr lang="en-US" dirty="0" err="1" smtClean="0"/>
              <a:t>که</a:t>
            </a:r>
            <a:r>
              <a:rPr lang="en-US" dirty="0" smtClean="0"/>
              <a:t> </a:t>
            </a:r>
            <a:r>
              <a:rPr lang="en-US" dirty="0" err="1" smtClean="0"/>
              <a:t>منجر</a:t>
            </a:r>
            <a:r>
              <a:rPr lang="en-US" dirty="0" smtClean="0"/>
              <a:t> </a:t>
            </a:r>
            <a:r>
              <a:rPr lang="en-US" dirty="0" err="1" smtClean="0"/>
              <a:t>به</a:t>
            </a:r>
            <a:r>
              <a:rPr lang="en-US" dirty="0" smtClean="0"/>
              <a:t> </a:t>
            </a:r>
            <a:r>
              <a:rPr lang="en-US" dirty="0" err="1" smtClean="0"/>
              <a:t>کوچک</a:t>
            </a:r>
            <a:r>
              <a:rPr lang="en-US" dirty="0" smtClean="0"/>
              <a:t> </a:t>
            </a:r>
            <a:r>
              <a:rPr lang="en-US" dirty="0" err="1" smtClean="0"/>
              <a:t>شدن</a:t>
            </a:r>
            <a:r>
              <a:rPr lang="en-US" dirty="0" smtClean="0"/>
              <a:t> </a:t>
            </a:r>
            <a:r>
              <a:rPr lang="en-US" dirty="0" err="1" smtClean="0"/>
              <a:t>عضو</a:t>
            </a:r>
            <a:r>
              <a:rPr lang="en-US" dirty="0" smtClean="0"/>
              <a:t> </a:t>
            </a:r>
            <a:r>
              <a:rPr lang="en-US" dirty="0" err="1" smtClean="0"/>
              <a:t>می</a:t>
            </a:r>
            <a:r>
              <a:rPr lang="en-US" dirty="0" smtClean="0"/>
              <a:t> </a:t>
            </a:r>
            <a:r>
              <a:rPr lang="en-US" dirty="0" err="1" smtClean="0"/>
              <a:t>شود</a:t>
            </a:r>
            <a:r>
              <a:rPr lang="en-US" dirty="0" smtClean="0"/>
              <a:t>.</a:t>
            </a:r>
          </a:p>
          <a:p>
            <a:pPr algn="justLow" rtl="1">
              <a:lnSpc>
                <a:spcPct val="150000"/>
              </a:lnSpc>
            </a:pPr>
            <a:r>
              <a:rPr lang="en-US" dirty="0" err="1" smtClean="0"/>
              <a:t>آتروفی</a:t>
            </a:r>
            <a:r>
              <a:rPr lang="en-US" dirty="0" smtClean="0"/>
              <a:t> </a:t>
            </a:r>
            <a:r>
              <a:rPr lang="en-US" dirty="0" err="1" smtClean="0"/>
              <a:t>به</a:t>
            </a:r>
            <a:r>
              <a:rPr lang="en-US" dirty="0" smtClean="0"/>
              <a:t> </a:t>
            </a:r>
            <a:r>
              <a:rPr lang="en-US" dirty="0" err="1" smtClean="0"/>
              <a:t>دنبال</a:t>
            </a:r>
            <a:r>
              <a:rPr lang="en-US" dirty="0" smtClean="0"/>
              <a:t> </a:t>
            </a:r>
            <a:r>
              <a:rPr lang="en-US" dirty="0" err="1" smtClean="0"/>
              <a:t>بیماری</a:t>
            </a:r>
            <a:r>
              <a:rPr lang="en-US" dirty="0" smtClean="0"/>
              <a:t> و </a:t>
            </a:r>
            <a:r>
              <a:rPr lang="en-US" dirty="0" err="1" smtClean="0"/>
              <a:t>عدم</a:t>
            </a:r>
            <a:r>
              <a:rPr lang="en-US" dirty="0" smtClean="0"/>
              <a:t> </a:t>
            </a:r>
            <a:r>
              <a:rPr lang="en-US" dirty="0" err="1" smtClean="0"/>
              <a:t>استفاده</a:t>
            </a:r>
            <a:r>
              <a:rPr lang="en-US" dirty="0" smtClean="0"/>
              <a:t> </a:t>
            </a:r>
            <a:r>
              <a:rPr lang="en-US" dirty="0" err="1" smtClean="0"/>
              <a:t>از</a:t>
            </a:r>
            <a:r>
              <a:rPr lang="en-US" dirty="0" smtClean="0"/>
              <a:t> </a:t>
            </a:r>
            <a:r>
              <a:rPr lang="en-US" dirty="0" err="1" smtClean="0"/>
              <a:t>عضله</a:t>
            </a:r>
            <a:r>
              <a:rPr lang="en-US" dirty="0" smtClean="0"/>
              <a:t> و </a:t>
            </a:r>
            <a:r>
              <a:rPr lang="en-US" dirty="0" err="1" smtClean="0"/>
              <a:t>بیشتر</a:t>
            </a:r>
            <a:r>
              <a:rPr lang="en-US" dirty="0" smtClean="0"/>
              <a:t> </a:t>
            </a:r>
            <a:r>
              <a:rPr lang="en-US" dirty="0" err="1" smtClean="0"/>
              <a:t>بدلیل</a:t>
            </a:r>
            <a:r>
              <a:rPr lang="en-US" dirty="0" smtClean="0"/>
              <a:t> </a:t>
            </a:r>
            <a:r>
              <a:rPr lang="en-US" dirty="0" err="1" smtClean="0"/>
              <a:t>افزایش</a:t>
            </a:r>
            <a:r>
              <a:rPr lang="en-US" dirty="0" smtClean="0"/>
              <a:t> </a:t>
            </a:r>
            <a:r>
              <a:rPr lang="en-US" dirty="0" err="1" smtClean="0"/>
              <a:t>سن</a:t>
            </a:r>
            <a:r>
              <a:rPr lang="en-US" dirty="0" smtClean="0"/>
              <a:t> </a:t>
            </a:r>
            <a:r>
              <a:rPr lang="en-US" dirty="0" err="1" smtClean="0"/>
              <a:t>دیده</a:t>
            </a:r>
            <a:r>
              <a:rPr lang="en-US" dirty="0" smtClean="0"/>
              <a:t> </a:t>
            </a:r>
            <a:r>
              <a:rPr lang="en-US" dirty="0" err="1" smtClean="0"/>
              <a:t>می</a:t>
            </a:r>
            <a:r>
              <a:rPr lang="en-US" dirty="0" smtClean="0"/>
              <a:t> </a:t>
            </a:r>
            <a:r>
              <a:rPr lang="en-US" dirty="0" err="1" smtClean="0"/>
              <a:t>شود</a:t>
            </a:r>
            <a:r>
              <a:rPr lang="en-US" dirty="0" smtClean="0"/>
              <a:t>.</a:t>
            </a:r>
          </a:p>
          <a:p>
            <a:pPr algn="justLow" rtl="1">
              <a:lnSpc>
                <a:spcPct val="150000"/>
              </a:lnSpc>
            </a:pPr>
            <a:r>
              <a:rPr lang="en-US" dirty="0" err="1" smtClean="0"/>
              <a:t>مثال</a:t>
            </a:r>
            <a:r>
              <a:rPr lang="en-US" dirty="0" smtClean="0"/>
              <a:t> </a:t>
            </a:r>
            <a:r>
              <a:rPr lang="en-US" dirty="0" err="1" smtClean="0"/>
              <a:t>آتروفی</a:t>
            </a:r>
            <a:r>
              <a:rPr lang="en-US" dirty="0" smtClean="0"/>
              <a:t> </a:t>
            </a:r>
            <a:r>
              <a:rPr lang="en-US" dirty="0" err="1" smtClean="0"/>
              <a:t>عضلانی</a:t>
            </a:r>
            <a:r>
              <a:rPr lang="en-US" dirty="0" smtClean="0"/>
              <a:t> </a:t>
            </a:r>
            <a:r>
              <a:rPr lang="en-US" dirty="0" err="1" smtClean="0"/>
              <a:t>در</a:t>
            </a:r>
            <a:r>
              <a:rPr lang="en-US" dirty="0" smtClean="0"/>
              <a:t> </a:t>
            </a:r>
            <a:r>
              <a:rPr lang="en-US" dirty="0" err="1" smtClean="0"/>
              <a:t>عضو</a:t>
            </a:r>
            <a:r>
              <a:rPr lang="en-US" dirty="0" smtClean="0"/>
              <a:t> </a:t>
            </a:r>
            <a:r>
              <a:rPr lang="en-US" dirty="0" err="1" smtClean="0"/>
              <a:t>گچ</a:t>
            </a:r>
            <a:r>
              <a:rPr lang="en-US" dirty="0" smtClean="0"/>
              <a:t> </a:t>
            </a:r>
            <a:r>
              <a:rPr lang="en-US" dirty="0" err="1" smtClean="0"/>
              <a:t>گرفته</a:t>
            </a:r>
            <a:r>
              <a:rPr lang="en-US" dirty="0" smtClean="0"/>
              <a:t> </a:t>
            </a:r>
            <a:r>
              <a:rPr lang="en-US" dirty="0" err="1" smtClean="0"/>
              <a:t>می</a:t>
            </a:r>
            <a:r>
              <a:rPr lang="en-US" dirty="0" smtClean="0"/>
              <a:t> </a:t>
            </a:r>
            <a:r>
              <a:rPr lang="en-US" dirty="0" err="1" smtClean="0"/>
              <a:t>باشد</a:t>
            </a:r>
            <a:r>
              <a:rPr lang="en-US" dirty="0" smtClean="0"/>
              <a:t>.</a:t>
            </a:r>
            <a:endParaRPr lang="en-US" dirty="0"/>
          </a:p>
        </p:txBody>
      </p:sp>
      <p:pic>
        <p:nvPicPr>
          <p:cNvPr id="2050" name="Picture 2" descr="D:\Users\mostafa\Desktop\cellule\آتروفی\9680.jpg"/>
          <p:cNvPicPr>
            <a:picLocks noChangeAspect="1" noChangeArrowheads="1"/>
          </p:cNvPicPr>
          <p:nvPr/>
        </p:nvPicPr>
        <p:blipFill>
          <a:blip r:embed="rId3"/>
          <a:srcRect/>
          <a:stretch>
            <a:fillRect/>
          </a:stretch>
        </p:blipFill>
        <p:spPr bwMode="auto">
          <a:xfrm>
            <a:off x="76200" y="3505200"/>
            <a:ext cx="2733261" cy="3429000"/>
          </a:xfrm>
          <a:prstGeom prst="rect">
            <a:avLst/>
          </a:prstGeom>
          <a:noFill/>
        </p:spPr>
      </p:pic>
      <p:pic>
        <p:nvPicPr>
          <p:cNvPr id="2052" name="Picture 4" descr="D:\Users\mostafa\Desktop\cellule\آتروفی\atrophy-leg.jpg"/>
          <p:cNvPicPr>
            <a:picLocks noChangeAspect="1" noChangeArrowheads="1"/>
          </p:cNvPicPr>
          <p:nvPr/>
        </p:nvPicPr>
        <p:blipFill>
          <a:blip r:embed="rId4"/>
          <a:srcRect/>
          <a:stretch>
            <a:fillRect/>
          </a:stretch>
        </p:blipFill>
        <p:spPr bwMode="auto">
          <a:xfrm>
            <a:off x="-21772" y="609599"/>
            <a:ext cx="1816608" cy="2743200"/>
          </a:xfrm>
          <a:prstGeom prst="rect">
            <a:avLst/>
          </a:prstGeom>
          <a:noFill/>
        </p:spPr>
      </p:pic>
      <p:pic>
        <p:nvPicPr>
          <p:cNvPr id="2056" name="Picture 8" descr="D:\Users\mostafa\Desktop\cellule\آتروفی\thumb.jpg"/>
          <p:cNvPicPr>
            <a:picLocks noChangeAspect="1" noChangeArrowheads="1"/>
          </p:cNvPicPr>
          <p:nvPr/>
        </p:nvPicPr>
        <p:blipFill>
          <a:blip r:embed="rId5" cstate="print"/>
          <a:srcRect/>
          <a:stretch>
            <a:fillRect/>
          </a:stretch>
        </p:blipFill>
        <p:spPr bwMode="auto">
          <a:xfrm rot="16200000">
            <a:off x="1299537" y="1104900"/>
            <a:ext cx="2743200" cy="17526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87532"/>
    </mc:Choice>
    <mc:Fallback xmlns="">
      <p:transition spd="slow" advTm="87532"/>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1066800"/>
          </a:xfrm>
        </p:spPr>
        <p:txBody>
          <a:bodyPr/>
          <a:lstStyle/>
          <a:p>
            <a:pPr algn="r" rtl="1"/>
            <a:r>
              <a:rPr lang="en-US" dirty="0" err="1" smtClean="0"/>
              <a:t>هیپرپلازی</a:t>
            </a:r>
            <a:r>
              <a:rPr lang="en-US" dirty="0" smtClean="0"/>
              <a:t>:</a:t>
            </a:r>
            <a:endParaRPr lang="en-US" dirty="0"/>
          </a:p>
        </p:txBody>
      </p:sp>
      <p:sp>
        <p:nvSpPr>
          <p:cNvPr id="3" name="Content Placeholder 2"/>
          <p:cNvSpPr>
            <a:spLocks noGrp="1"/>
          </p:cNvSpPr>
          <p:nvPr>
            <p:ph idx="1"/>
          </p:nvPr>
        </p:nvSpPr>
        <p:spPr>
          <a:xfrm>
            <a:off x="4191000" y="1143000"/>
            <a:ext cx="4648200" cy="5562600"/>
          </a:xfrm>
        </p:spPr>
        <p:txBody>
          <a:bodyPr>
            <a:normAutofit/>
          </a:bodyPr>
          <a:lstStyle/>
          <a:p>
            <a:pPr algn="justLow" rtl="1">
              <a:lnSpc>
                <a:spcPct val="150000"/>
              </a:lnSpc>
            </a:pPr>
            <a:r>
              <a:rPr lang="en-US" sz="2000" dirty="0" err="1" smtClean="0"/>
              <a:t>به</a:t>
            </a:r>
            <a:r>
              <a:rPr lang="en-US" sz="2000" dirty="0" smtClean="0"/>
              <a:t> </a:t>
            </a:r>
            <a:r>
              <a:rPr lang="en-US" sz="2000" dirty="0" err="1" smtClean="0"/>
              <a:t>معنای</a:t>
            </a:r>
            <a:r>
              <a:rPr lang="en-US" sz="2000" dirty="0" smtClean="0"/>
              <a:t> </a:t>
            </a:r>
            <a:r>
              <a:rPr lang="en-US" sz="2000" dirty="0" err="1" smtClean="0"/>
              <a:t>افزایش</a:t>
            </a:r>
            <a:r>
              <a:rPr lang="en-US" sz="2000" dirty="0" smtClean="0"/>
              <a:t> </a:t>
            </a:r>
            <a:r>
              <a:rPr lang="en-US" sz="2000" dirty="0" err="1" smtClean="0"/>
              <a:t>تعداد</a:t>
            </a:r>
            <a:r>
              <a:rPr lang="en-US" sz="2000" dirty="0" smtClean="0"/>
              <a:t> </a:t>
            </a:r>
            <a:r>
              <a:rPr lang="en-US" sz="2000" dirty="0" err="1" smtClean="0"/>
              <a:t>سلولهای</a:t>
            </a:r>
            <a:r>
              <a:rPr lang="en-US" sz="2000" dirty="0" smtClean="0"/>
              <a:t> </a:t>
            </a:r>
            <a:r>
              <a:rPr lang="en-US" sz="2000" dirty="0" err="1" smtClean="0"/>
              <a:t>یک</a:t>
            </a:r>
            <a:r>
              <a:rPr lang="en-US" sz="2000" dirty="0" smtClean="0"/>
              <a:t> </a:t>
            </a:r>
            <a:r>
              <a:rPr lang="en-US" sz="2000" dirty="0" err="1" smtClean="0"/>
              <a:t>بافت</a:t>
            </a:r>
            <a:r>
              <a:rPr lang="en-US" sz="2000" dirty="0" smtClean="0"/>
              <a:t> </a:t>
            </a:r>
            <a:r>
              <a:rPr lang="en-US" sz="2000" dirty="0" err="1" smtClean="0"/>
              <a:t>است</a:t>
            </a:r>
            <a:endParaRPr lang="en-US" sz="2000" dirty="0"/>
          </a:p>
          <a:p>
            <a:pPr algn="justLow" rtl="1">
              <a:lnSpc>
                <a:spcPct val="150000"/>
              </a:lnSpc>
            </a:pPr>
            <a:r>
              <a:rPr lang="en-US" sz="2000" dirty="0" err="1" smtClean="0"/>
              <a:t>رشد</a:t>
            </a:r>
            <a:r>
              <a:rPr lang="en-US" sz="2000" dirty="0" smtClean="0"/>
              <a:t> و </a:t>
            </a:r>
            <a:r>
              <a:rPr lang="en-US" sz="2000" dirty="0" err="1" smtClean="0"/>
              <a:t>تکامل</a:t>
            </a:r>
            <a:r>
              <a:rPr lang="en-US" sz="2000" dirty="0" smtClean="0"/>
              <a:t> </a:t>
            </a:r>
            <a:r>
              <a:rPr lang="en-US" sz="2000" dirty="0" err="1" smtClean="0"/>
              <a:t>در</a:t>
            </a:r>
            <a:r>
              <a:rPr lang="en-US" sz="2000" dirty="0" smtClean="0"/>
              <a:t> </a:t>
            </a:r>
            <a:r>
              <a:rPr lang="en-US" sz="2000" dirty="0" err="1" smtClean="0"/>
              <a:t>دوران</a:t>
            </a:r>
            <a:r>
              <a:rPr lang="en-US" sz="2000" dirty="0" smtClean="0"/>
              <a:t> </a:t>
            </a:r>
            <a:r>
              <a:rPr lang="en-US" sz="2000" dirty="0" err="1" smtClean="0"/>
              <a:t>جنینی</a:t>
            </a:r>
            <a:r>
              <a:rPr lang="en-US" sz="2000" dirty="0" smtClean="0"/>
              <a:t> و </a:t>
            </a:r>
            <a:r>
              <a:rPr lang="fa-IR" sz="2000" dirty="0" smtClean="0"/>
              <a:t>تکثیر سلولی در </a:t>
            </a:r>
            <a:r>
              <a:rPr lang="en-US" sz="2000" dirty="0" err="1" smtClean="0"/>
              <a:t>مغز</a:t>
            </a:r>
            <a:r>
              <a:rPr lang="en-US" sz="2000" dirty="0" smtClean="0"/>
              <a:t> </a:t>
            </a:r>
            <a:r>
              <a:rPr lang="en-US" sz="2000" dirty="0" err="1" smtClean="0"/>
              <a:t>استخوان</a:t>
            </a:r>
            <a:r>
              <a:rPr lang="en-US" sz="2000" dirty="0" smtClean="0"/>
              <a:t> </a:t>
            </a:r>
            <a:r>
              <a:rPr lang="en-US" sz="2000" dirty="0" err="1" smtClean="0"/>
              <a:t>از</a:t>
            </a:r>
            <a:r>
              <a:rPr lang="en-US" sz="2000" dirty="0" smtClean="0"/>
              <a:t> </a:t>
            </a:r>
            <a:r>
              <a:rPr lang="en-US" sz="2000" dirty="0" err="1" smtClean="0"/>
              <a:t>جمله</a:t>
            </a:r>
            <a:r>
              <a:rPr lang="en-US" sz="2000" dirty="0" smtClean="0"/>
              <a:t> </a:t>
            </a:r>
            <a:r>
              <a:rPr lang="en-US" sz="2000" dirty="0" err="1" smtClean="0"/>
              <a:t>این</a:t>
            </a:r>
            <a:r>
              <a:rPr lang="en-US" sz="2000" dirty="0" smtClean="0"/>
              <a:t> </a:t>
            </a:r>
            <a:r>
              <a:rPr lang="en-US" sz="2000" dirty="0" err="1" smtClean="0"/>
              <a:t>تغییر</a:t>
            </a:r>
            <a:r>
              <a:rPr lang="en-US" sz="2000" dirty="0" smtClean="0"/>
              <a:t> </a:t>
            </a:r>
            <a:r>
              <a:rPr lang="en-US" sz="2000" dirty="0" err="1" smtClean="0"/>
              <a:t>سلولی</a:t>
            </a:r>
            <a:r>
              <a:rPr lang="en-US" sz="2000" dirty="0" smtClean="0"/>
              <a:t> </a:t>
            </a:r>
            <a:r>
              <a:rPr lang="en-US" sz="2000" dirty="0" err="1" smtClean="0"/>
              <a:t>می</a:t>
            </a:r>
            <a:r>
              <a:rPr lang="en-US" sz="2000" dirty="0" smtClean="0"/>
              <a:t> </a:t>
            </a:r>
            <a:r>
              <a:rPr lang="en-US" sz="2000" dirty="0" err="1" smtClean="0"/>
              <a:t>باشند</a:t>
            </a:r>
            <a:r>
              <a:rPr lang="en-US" sz="2000" dirty="0" smtClean="0"/>
              <a:t>.</a:t>
            </a:r>
            <a:r>
              <a:rPr lang="fa-IR" sz="2000" dirty="0" smtClean="0"/>
              <a:t> </a:t>
            </a:r>
            <a:endParaRPr lang="en-US" sz="2000" dirty="0" smtClean="0"/>
          </a:p>
          <a:p>
            <a:pPr algn="justLow" rtl="1">
              <a:lnSpc>
                <a:spcPct val="150000"/>
              </a:lnSpc>
            </a:pPr>
            <a:endParaRPr lang="en-US" sz="2000" dirty="0" smtClean="0"/>
          </a:p>
          <a:p>
            <a:pPr algn="justLow" rtl="1">
              <a:lnSpc>
                <a:spcPct val="150000"/>
              </a:lnSpc>
            </a:pPr>
            <a:r>
              <a:rPr lang="en-US" sz="2000" dirty="0" err="1" smtClean="0"/>
              <a:t>تغییرات</a:t>
            </a:r>
            <a:r>
              <a:rPr lang="en-US" sz="2000" dirty="0" smtClean="0"/>
              <a:t> </a:t>
            </a:r>
            <a:r>
              <a:rPr lang="en-US" sz="2000" dirty="0" err="1" smtClean="0"/>
              <a:t>در</a:t>
            </a:r>
            <a:r>
              <a:rPr lang="en-US" sz="2000" dirty="0" smtClean="0"/>
              <a:t> </a:t>
            </a:r>
            <a:r>
              <a:rPr lang="en-US" sz="2000" dirty="0" err="1" smtClean="0"/>
              <a:t>خانم</a:t>
            </a:r>
            <a:r>
              <a:rPr lang="en-US" sz="2000" dirty="0" smtClean="0"/>
              <a:t> </a:t>
            </a:r>
            <a:r>
              <a:rPr lang="en-US" sz="2000" dirty="0" err="1" smtClean="0"/>
              <a:t>باردار</a:t>
            </a:r>
            <a:r>
              <a:rPr lang="en-US" sz="2000" dirty="0" smtClean="0"/>
              <a:t> و </a:t>
            </a:r>
            <a:r>
              <a:rPr lang="en-US" sz="2000" dirty="0" err="1" smtClean="0"/>
              <a:t>سلولهای</a:t>
            </a:r>
            <a:r>
              <a:rPr lang="en-US" sz="2000" dirty="0" smtClean="0"/>
              <a:t> </a:t>
            </a:r>
            <a:r>
              <a:rPr lang="en-US" sz="2000" dirty="0" err="1" smtClean="0"/>
              <a:t>جدید</a:t>
            </a:r>
            <a:r>
              <a:rPr lang="en-US" sz="2000" dirty="0" smtClean="0"/>
              <a:t> </a:t>
            </a:r>
            <a:r>
              <a:rPr lang="en-US" sz="2000" dirty="0" err="1" smtClean="0"/>
              <a:t>قرمز</a:t>
            </a:r>
            <a:r>
              <a:rPr lang="en-US" sz="2000" dirty="0" smtClean="0"/>
              <a:t> </a:t>
            </a:r>
            <a:r>
              <a:rPr lang="en-US" sz="2000" dirty="0" err="1" smtClean="0"/>
              <a:t>خون</a:t>
            </a:r>
            <a:r>
              <a:rPr lang="en-US" sz="2000" dirty="0" smtClean="0"/>
              <a:t> </a:t>
            </a:r>
            <a:r>
              <a:rPr lang="en-US" sz="2000" dirty="0" err="1" smtClean="0"/>
              <a:t>در</a:t>
            </a:r>
            <a:r>
              <a:rPr lang="en-US" sz="2000" dirty="0" smtClean="0"/>
              <a:t> </a:t>
            </a:r>
            <a:r>
              <a:rPr lang="en-US" sz="2000" dirty="0" err="1" smtClean="0"/>
              <a:t>کاهش</a:t>
            </a:r>
            <a:r>
              <a:rPr lang="en-US" sz="2000" dirty="0" smtClean="0"/>
              <a:t> </a:t>
            </a:r>
            <a:r>
              <a:rPr lang="en-US" sz="2000" dirty="0" err="1" smtClean="0"/>
              <a:t>خون</a:t>
            </a:r>
            <a:r>
              <a:rPr lang="en-US" sz="2000" dirty="0" smtClean="0"/>
              <a:t>.</a:t>
            </a:r>
            <a:endParaRPr lang="fa-IR" sz="2000" dirty="0" smtClean="0"/>
          </a:p>
          <a:p>
            <a:pPr algn="justLow" rtl="1">
              <a:lnSpc>
                <a:spcPct val="150000"/>
              </a:lnSpc>
            </a:pPr>
            <a:endParaRPr lang="fa-IR" sz="2000" dirty="0"/>
          </a:p>
          <a:p>
            <a:pPr algn="justLow" rtl="1">
              <a:lnSpc>
                <a:spcPct val="150000"/>
              </a:lnSpc>
            </a:pPr>
            <a:r>
              <a:rPr lang="fa-IR" sz="2000" dirty="0" smtClean="0"/>
              <a:t>پولیپ در روده بزرگ </a:t>
            </a:r>
            <a:endParaRPr lang="en-US" sz="2000" dirty="0"/>
          </a:p>
        </p:txBody>
      </p:sp>
      <p:pic>
        <p:nvPicPr>
          <p:cNvPr id="3074" name="Picture 2" descr="D:\Users\mostafa\Desktop\cellule\هیپر پلازی\300px-Hyperplasia_vs_Hypertrophy.svg.png"/>
          <p:cNvPicPr>
            <a:picLocks noChangeAspect="1" noChangeArrowheads="1"/>
          </p:cNvPicPr>
          <p:nvPr/>
        </p:nvPicPr>
        <p:blipFill>
          <a:blip r:embed="rId2"/>
          <a:srcRect/>
          <a:stretch>
            <a:fillRect/>
          </a:stretch>
        </p:blipFill>
        <p:spPr bwMode="auto">
          <a:xfrm>
            <a:off x="0" y="1"/>
            <a:ext cx="3962400" cy="3276600"/>
          </a:xfrm>
          <a:prstGeom prst="rect">
            <a:avLst/>
          </a:prstGeom>
          <a:noFill/>
        </p:spPr>
      </p:pic>
      <p:pic>
        <p:nvPicPr>
          <p:cNvPr id="3075" name="Picture 3" descr="D:\Users\mostafa\Desktop\cellule\هیپر پلازی\endometrial_hyperplasia.jpg"/>
          <p:cNvPicPr>
            <a:picLocks noChangeAspect="1" noChangeArrowheads="1"/>
          </p:cNvPicPr>
          <p:nvPr/>
        </p:nvPicPr>
        <p:blipFill>
          <a:blip r:embed="rId3"/>
          <a:srcRect/>
          <a:stretch>
            <a:fillRect/>
          </a:stretch>
        </p:blipFill>
        <p:spPr bwMode="auto">
          <a:xfrm>
            <a:off x="0" y="3276600"/>
            <a:ext cx="4147344" cy="35814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116462"/>
    </mc:Choice>
    <mc:Fallback xmlns="">
      <p:transition spd="slow" advTm="116462"/>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descr="D:\Users\mostafa\Desktop\cellule\متاپلازی\552056_xlarge.jpg"/>
          <p:cNvPicPr>
            <a:picLocks noChangeAspect="1" noChangeArrowheads="1"/>
          </p:cNvPicPr>
          <p:nvPr/>
        </p:nvPicPr>
        <p:blipFill>
          <a:blip r:embed="rId2"/>
          <a:srcRect/>
          <a:stretch>
            <a:fillRect/>
          </a:stretch>
        </p:blipFill>
        <p:spPr bwMode="auto">
          <a:xfrm>
            <a:off x="0" y="2971800"/>
            <a:ext cx="2743201" cy="2286000"/>
          </a:xfrm>
          <a:prstGeom prst="rect">
            <a:avLst/>
          </a:prstGeom>
          <a:noFill/>
        </p:spPr>
      </p:pic>
      <p:sp>
        <p:nvSpPr>
          <p:cNvPr id="2" name="Title 1"/>
          <p:cNvSpPr>
            <a:spLocks noGrp="1"/>
          </p:cNvSpPr>
          <p:nvPr>
            <p:ph type="title"/>
          </p:nvPr>
        </p:nvSpPr>
        <p:spPr>
          <a:xfrm>
            <a:off x="6629400" y="0"/>
            <a:ext cx="2362200" cy="914400"/>
          </a:xfrm>
        </p:spPr>
        <p:txBody>
          <a:bodyPr/>
          <a:lstStyle/>
          <a:p>
            <a:pPr algn="r" rtl="1"/>
            <a:r>
              <a:rPr lang="en-US" dirty="0" err="1" smtClean="0"/>
              <a:t>متاپلازی</a:t>
            </a:r>
            <a:r>
              <a:rPr lang="en-US" dirty="0" smtClean="0"/>
              <a:t>:</a:t>
            </a:r>
            <a:endParaRPr lang="en-US" dirty="0"/>
          </a:p>
        </p:txBody>
      </p:sp>
      <p:sp>
        <p:nvSpPr>
          <p:cNvPr id="3" name="Content Placeholder 2"/>
          <p:cNvSpPr>
            <a:spLocks noGrp="1"/>
          </p:cNvSpPr>
          <p:nvPr>
            <p:ph idx="1"/>
          </p:nvPr>
        </p:nvSpPr>
        <p:spPr>
          <a:xfrm>
            <a:off x="4191000" y="914400"/>
            <a:ext cx="4953000" cy="4191000"/>
          </a:xfrm>
        </p:spPr>
        <p:txBody>
          <a:bodyPr>
            <a:normAutofit/>
          </a:bodyPr>
          <a:lstStyle/>
          <a:p>
            <a:pPr algn="justLow" rtl="1"/>
            <a:r>
              <a:rPr lang="en-US" dirty="0" err="1" smtClean="0"/>
              <a:t>عبارت</a:t>
            </a:r>
            <a:r>
              <a:rPr lang="en-US" dirty="0" smtClean="0"/>
              <a:t> </a:t>
            </a:r>
            <a:r>
              <a:rPr lang="en-US" dirty="0" err="1" smtClean="0"/>
              <a:t>است</a:t>
            </a:r>
            <a:r>
              <a:rPr lang="en-US" dirty="0" smtClean="0"/>
              <a:t> </a:t>
            </a:r>
            <a:r>
              <a:rPr lang="en-US" dirty="0" err="1" smtClean="0"/>
              <a:t>از</a:t>
            </a:r>
            <a:r>
              <a:rPr lang="en-US" dirty="0" smtClean="0"/>
              <a:t> </a:t>
            </a:r>
            <a:r>
              <a:rPr lang="en-US" dirty="0" err="1" smtClean="0"/>
              <a:t>تغییر</a:t>
            </a:r>
            <a:r>
              <a:rPr lang="en-US" dirty="0" smtClean="0"/>
              <a:t> </a:t>
            </a:r>
            <a:r>
              <a:rPr lang="en-US" dirty="0" err="1" smtClean="0"/>
              <a:t>سلول</a:t>
            </a:r>
            <a:r>
              <a:rPr lang="en-US" dirty="0" smtClean="0"/>
              <a:t> </a:t>
            </a:r>
            <a:r>
              <a:rPr lang="en-US" dirty="0" err="1" smtClean="0"/>
              <a:t>از</a:t>
            </a:r>
            <a:r>
              <a:rPr lang="en-US" dirty="0" smtClean="0"/>
              <a:t> </a:t>
            </a:r>
            <a:r>
              <a:rPr lang="en-US" dirty="0" err="1" smtClean="0"/>
              <a:t>نوعی</a:t>
            </a:r>
            <a:r>
              <a:rPr lang="en-US" dirty="0" smtClean="0"/>
              <a:t> </a:t>
            </a:r>
            <a:r>
              <a:rPr lang="en-US" dirty="0" err="1" smtClean="0"/>
              <a:t>به</a:t>
            </a:r>
            <a:r>
              <a:rPr lang="en-US" dirty="0" smtClean="0"/>
              <a:t> </a:t>
            </a:r>
            <a:r>
              <a:rPr lang="en-US" dirty="0" err="1" smtClean="0"/>
              <a:t>نوع</a:t>
            </a:r>
            <a:r>
              <a:rPr lang="en-US" dirty="0" smtClean="0"/>
              <a:t> </a:t>
            </a:r>
            <a:r>
              <a:rPr lang="en-US" dirty="0" err="1" smtClean="0"/>
              <a:t>دیگر</a:t>
            </a:r>
            <a:endParaRPr lang="fa-IR" dirty="0" smtClean="0"/>
          </a:p>
          <a:p>
            <a:pPr algn="justLow" rtl="1"/>
            <a:r>
              <a:rPr lang="en-US" dirty="0" smtClean="0"/>
              <a:t> </a:t>
            </a:r>
            <a:r>
              <a:rPr lang="en-US" dirty="0" err="1" smtClean="0"/>
              <a:t>تحریکات</a:t>
            </a:r>
            <a:r>
              <a:rPr lang="en-US" dirty="0" smtClean="0"/>
              <a:t> </a:t>
            </a:r>
            <a:r>
              <a:rPr lang="en-US" dirty="0" err="1" smtClean="0"/>
              <a:t>مزمن</a:t>
            </a:r>
            <a:r>
              <a:rPr lang="en-US" dirty="0" smtClean="0"/>
              <a:t>، </a:t>
            </a:r>
            <a:r>
              <a:rPr lang="en-US" dirty="0" err="1" smtClean="0"/>
              <a:t>التهاب</a:t>
            </a:r>
            <a:r>
              <a:rPr lang="en-US" dirty="0" smtClean="0"/>
              <a:t>، </a:t>
            </a:r>
            <a:r>
              <a:rPr lang="en-US" dirty="0" err="1" smtClean="0"/>
              <a:t>کمبود</a:t>
            </a:r>
            <a:r>
              <a:rPr lang="en-US" dirty="0" smtClean="0"/>
              <a:t> </a:t>
            </a:r>
            <a:r>
              <a:rPr lang="en-US" dirty="0" err="1" smtClean="0"/>
              <a:t>ویتامینها</a:t>
            </a:r>
            <a:r>
              <a:rPr lang="en-US" dirty="0" smtClean="0"/>
              <a:t> و </a:t>
            </a:r>
            <a:r>
              <a:rPr lang="en-US" dirty="0" err="1" smtClean="0"/>
              <a:t>مواد</a:t>
            </a:r>
            <a:r>
              <a:rPr lang="en-US" dirty="0" smtClean="0"/>
              <a:t> </a:t>
            </a:r>
            <a:r>
              <a:rPr lang="en-US" dirty="0" err="1" smtClean="0"/>
              <a:t>شیمیایی</a:t>
            </a:r>
            <a:r>
              <a:rPr lang="en-US" dirty="0" smtClean="0"/>
              <a:t> </a:t>
            </a:r>
            <a:r>
              <a:rPr lang="en-US" dirty="0" err="1" smtClean="0"/>
              <a:t>از</a:t>
            </a:r>
            <a:r>
              <a:rPr lang="en-US" dirty="0" smtClean="0"/>
              <a:t> </a:t>
            </a:r>
            <a:r>
              <a:rPr lang="en-US" dirty="0" err="1" smtClean="0"/>
              <a:t>فاکتورهای</a:t>
            </a:r>
            <a:r>
              <a:rPr lang="en-US" dirty="0" smtClean="0"/>
              <a:t> </a:t>
            </a:r>
            <a:r>
              <a:rPr lang="en-US" dirty="0" err="1" smtClean="0"/>
              <a:t>مهم</a:t>
            </a:r>
            <a:r>
              <a:rPr lang="en-US" dirty="0" smtClean="0"/>
              <a:t> </a:t>
            </a:r>
            <a:r>
              <a:rPr lang="en-US" dirty="0" err="1" smtClean="0"/>
              <a:t>هستند</a:t>
            </a:r>
            <a:r>
              <a:rPr lang="en-US" dirty="0" smtClean="0"/>
              <a:t> </a:t>
            </a:r>
            <a:r>
              <a:rPr lang="en-US" dirty="0" err="1" smtClean="0"/>
              <a:t>که</a:t>
            </a:r>
            <a:r>
              <a:rPr lang="en-US" dirty="0" smtClean="0"/>
              <a:t> </a:t>
            </a:r>
            <a:r>
              <a:rPr lang="en-US" dirty="0" err="1" smtClean="0"/>
              <a:t>سبب</a:t>
            </a:r>
            <a:r>
              <a:rPr lang="en-US" dirty="0" smtClean="0"/>
              <a:t> </a:t>
            </a:r>
            <a:r>
              <a:rPr lang="en-US" dirty="0" err="1" smtClean="0"/>
              <a:t>بروز</a:t>
            </a:r>
            <a:r>
              <a:rPr lang="en-US" dirty="0" smtClean="0"/>
              <a:t> </a:t>
            </a:r>
            <a:r>
              <a:rPr lang="en-US" dirty="0" err="1" smtClean="0"/>
              <a:t>متاپلازی</a:t>
            </a:r>
            <a:r>
              <a:rPr lang="en-US" dirty="0" smtClean="0"/>
              <a:t> </a:t>
            </a:r>
            <a:r>
              <a:rPr lang="en-US" dirty="0" err="1" smtClean="0"/>
              <a:t>می</a:t>
            </a:r>
            <a:r>
              <a:rPr lang="en-US" dirty="0" smtClean="0"/>
              <a:t> </a:t>
            </a:r>
            <a:r>
              <a:rPr lang="en-US" dirty="0" err="1" smtClean="0"/>
              <a:t>گردند</a:t>
            </a:r>
            <a:endParaRPr lang="fa-IR" dirty="0" smtClean="0"/>
          </a:p>
          <a:p>
            <a:pPr algn="justLow" rtl="1"/>
            <a:endParaRPr lang="fa-IR" dirty="0"/>
          </a:p>
          <a:p>
            <a:pPr algn="justLow" rtl="1"/>
            <a:r>
              <a:rPr lang="en-US" dirty="0" err="1" smtClean="0"/>
              <a:t>مثال</a:t>
            </a:r>
            <a:r>
              <a:rPr lang="en-US" dirty="0" smtClean="0"/>
              <a:t> </a:t>
            </a:r>
            <a:r>
              <a:rPr lang="en-US" dirty="0" err="1" smtClean="0"/>
              <a:t>تغییر</a:t>
            </a:r>
            <a:r>
              <a:rPr lang="en-US" dirty="0" smtClean="0"/>
              <a:t> </a:t>
            </a:r>
            <a:r>
              <a:rPr lang="en-US" dirty="0" err="1" smtClean="0"/>
              <a:t>سلولهای</a:t>
            </a:r>
            <a:r>
              <a:rPr lang="en-US" dirty="0" smtClean="0"/>
              <a:t> </a:t>
            </a:r>
            <a:r>
              <a:rPr lang="en-US" dirty="0" err="1" smtClean="0"/>
              <a:t>اپی</a:t>
            </a:r>
            <a:r>
              <a:rPr lang="en-US" dirty="0" smtClean="0"/>
              <a:t> </a:t>
            </a:r>
            <a:r>
              <a:rPr lang="en-US" dirty="0" err="1" smtClean="0"/>
              <a:t>تلیال</a:t>
            </a:r>
            <a:r>
              <a:rPr lang="en-US" dirty="0" smtClean="0"/>
              <a:t> </a:t>
            </a:r>
            <a:r>
              <a:rPr lang="en-US" dirty="0" err="1" smtClean="0"/>
              <a:t>برونش</a:t>
            </a:r>
            <a:r>
              <a:rPr lang="en-US" dirty="0" smtClean="0"/>
              <a:t> </a:t>
            </a:r>
            <a:r>
              <a:rPr lang="en-US" dirty="0" err="1" smtClean="0"/>
              <a:t>در</a:t>
            </a:r>
            <a:r>
              <a:rPr lang="en-US" dirty="0" smtClean="0"/>
              <a:t> </a:t>
            </a:r>
            <a:r>
              <a:rPr lang="en-US" dirty="0" err="1" smtClean="0"/>
              <a:t>پاسخ</a:t>
            </a:r>
            <a:r>
              <a:rPr lang="en-US" dirty="0" smtClean="0"/>
              <a:t> </a:t>
            </a:r>
            <a:r>
              <a:rPr lang="en-US" dirty="0" err="1" smtClean="0"/>
              <a:t>به</a:t>
            </a:r>
            <a:r>
              <a:rPr lang="en-US" dirty="0" smtClean="0"/>
              <a:t> </a:t>
            </a:r>
            <a:r>
              <a:rPr lang="en-US" dirty="0" err="1" smtClean="0"/>
              <a:t>تحریک</a:t>
            </a:r>
            <a:r>
              <a:rPr lang="en-US" dirty="0" smtClean="0"/>
              <a:t> </a:t>
            </a:r>
            <a:r>
              <a:rPr lang="en-US" dirty="0" err="1" smtClean="0"/>
              <a:t>سیگار</a:t>
            </a:r>
            <a:r>
              <a:rPr lang="en-US" dirty="0" smtClean="0"/>
              <a:t>.</a:t>
            </a:r>
            <a:endParaRPr lang="en-US" dirty="0"/>
          </a:p>
        </p:txBody>
      </p:sp>
      <p:pic>
        <p:nvPicPr>
          <p:cNvPr id="4100" name="Picture 4" descr="D:\Users\mostafa\Desktop\cellule\متاپلازی\GynCervicalColposcopySquamousMetaplasia.jpg"/>
          <p:cNvPicPr>
            <a:picLocks noChangeAspect="1" noChangeArrowheads="1"/>
          </p:cNvPicPr>
          <p:nvPr/>
        </p:nvPicPr>
        <p:blipFill>
          <a:blip r:embed="rId3"/>
          <a:srcRect/>
          <a:stretch>
            <a:fillRect/>
          </a:stretch>
        </p:blipFill>
        <p:spPr bwMode="auto">
          <a:xfrm>
            <a:off x="-10886" y="76200"/>
            <a:ext cx="3810000" cy="2552700"/>
          </a:xfrm>
          <a:prstGeom prst="rect">
            <a:avLst/>
          </a:prstGeom>
          <a:noFill/>
        </p:spPr>
      </p:pic>
      <p:pic>
        <p:nvPicPr>
          <p:cNvPr id="4103" name="Picture 7" descr="D:\Users\mostafa\Desktop\cellule\متاپلازی\slide03.gif"/>
          <p:cNvPicPr>
            <a:picLocks noChangeAspect="1" noChangeArrowheads="1"/>
          </p:cNvPicPr>
          <p:nvPr/>
        </p:nvPicPr>
        <p:blipFill>
          <a:blip r:embed="rId4"/>
          <a:srcRect/>
          <a:stretch>
            <a:fillRect/>
          </a:stretch>
        </p:blipFill>
        <p:spPr bwMode="auto">
          <a:xfrm>
            <a:off x="1979450" y="4495800"/>
            <a:ext cx="2975302" cy="251460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103302"/>
    </mc:Choice>
    <mc:Fallback xmlns="">
      <p:transition spd="slow" advTm="103302"/>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D:\Users\mostafa\Desktop\cellule\صدمه\personal-injury-at-work.jpg"/>
          <p:cNvPicPr>
            <a:picLocks noChangeAspect="1" noChangeArrowheads="1"/>
          </p:cNvPicPr>
          <p:nvPr/>
        </p:nvPicPr>
        <p:blipFill>
          <a:blip r:embed="rId2"/>
          <a:srcRect/>
          <a:stretch>
            <a:fillRect/>
          </a:stretch>
        </p:blipFill>
        <p:spPr bwMode="auto">
          <a:xfrm>
            <a:off x="0" y="3733800"/>
            <a:ext cx="3200400" cy="3124200"/>
          </a:xfrm>
          <a:prstGeom prst="rect">
            <a:avLst/>
          </a:prstGeom>
          <a:noFill/>
        </p:spPr>
      </p:pic>
      <p:pic>
        <p:nvPicPr>
          <p:cNvPr id="5122" name="Picture 2" descr="D:\Users\mostafa\Desktop\cellule\صدمه\16233-Injured-Blue-Man-Sitting-In-The-Emergency-Room-After-Being-Bandaged-Up-On-The-Head-Arm-And-Ankle-Following-An-Accident-Clipart-Graphic.jpg"/>
          <p:cNvPicPr>
            <a:picLocks noChangeAspect="1" noChangeArrowheads="1"/>
          </p:cNvPicPr>
          <p:nvPr/>
        </p:nvPicPr>
        <p:blipFill>
          <a:blip r:embed="rId3">
            <a:lum bright="31000" contrast="-2000"/>
          </a:blip>
          <a:srcRect/>
          <a:stretch>
            <a:fillRect/>
          </a:stretch>
        </p:blipFill>
        <p:spPr bwMode="auto">
          <a:xfrm>
            <a:off x="0" y="0"/>
            <a:ext cx="3351483" cy="3500438"/>
          </a:xfrm>
          <a:prstGeom prst="rect">
            <a:avLst/>
          </a:prstGeom>
          <a:noFill/>
        </p:spPr>
      </p:pic>
      <p:pic>
        <p:nvPicPr>
          <p:cNvPr id="5123" name="Picture 3" descr="D:\Users\mostafa\Desktop\cellule\صدمه\First.Aid.Personal.Injury.jpg"/>
          <p:cNvPicPr>
            <a:picLocks noChangeAspect="1" noChangeArrowheads="1"/>
          </p:cNvPicPr>
          <p:nvPr/>
        </p:nvPicPr>
        <p:blipFill>
          <a:blip r:embed="rId4"/>
          <a:srcRect/>
          <a:stretch>
            <a:fillRect/>
          </a:stretch>
        </p:blipFill>
        <p:spPr bwMode="auto">
          <a:xfrm>
            <a:off x="2895600" y="2057400"/>
            <a:ext cx="3341688" cy="3341688"/>
          </a:xfrm>
          <a:prstGeom prst="rect">
            <a:avLst/>
          </a:prstGeom>
          <a:noFill/>
        </p:spPr>
      </p:pic>
      <p:pic>
        <p:nvPicPr>
          <p:cNvPr id="5125" name="Picture 5" descr="D:\Users\mostafa\Desktop\cellule\صدمه\Signs-and-symptoms.jpg"/>
          <p:cNvPicPr>
            <a:picLocks noChangeAspect="1" noChangeArrowheads="1"/>
          </p:cNvPicPr>
          <p:nvPr/>
        </p:nvPicPr>
        <p:blipFill>
          <a:blip r:embed="rId5">
            <a:lum bright="35000" contrast="-7000"/>
          </a:blip>
          <a:srcRect/>
          <a:stretch>
            <a:fillRect/>
          </a:stretch>
        </p:blipFill>
        <p:spPr bwMode="auto">
          <a:xfrm>
            <a:off x="5943600" y="0"/>
            <a:ext cx="3200400" cy="3352800"/>
          </a:xfrm>
          <a:prstGeom prst="rect">
            <a:avLst/>
          </a:prstGeom>
          <a:noFill/>
        </p:spPr>
      </p:pic>
      <p:sp>
        <p:nvSpPr>
          <p:cNvPr id="2" name="Title 1"/>
          <p:cNvSpPr>
            <a:spLocks noGrp="1"/>
          </p:cNvSpPr>
          <p:nvPr>
            <p:ph type="title"/>
          </p:nvPr>
        </p:nvSpPr>
        <p:spPr>
          <a:xfrm>
            <a:off x="457200" y="228600"/>
            <a:ext cx="8382000" cy="762000"/>
          </a:xfrm>
        </p:spPr>
        <p:txBody>
          <a:bodyPr>
            <a:normAutofit fontScale="90000"/>
          </a:bodyPr>
          <a:lstStyle/>
          <a:p>
            <a:pPr algn="ctr" rtl="1"/>
            <a:r>
              <a:rPr lang="en-US" b="1" dirty="0" err="1" smtClean="0">
                <a:solidFill>
                  <a:srgbClr val="C00000"/>
                </a:solidFill>
                <a:latin typeface="a_Calyx" pitchFamily="82" charset="0"/>
              </a:rPr>
              <a:t>صدمه</a:t>
            </a:r>
            <a:r>
              <a:rPr lang="en-US" b="1" dirty="0" smtClean="0">
                <a:solidFill>
                  <a:srgbClr val="C00000"/>
                </a:solidFill>
                <a:latin typeface="a_Calyx" pitchFamily="82" charset="0"/>
              </a:rPr>
              <a:t> (Injury)</a:t>
            </a:r>
            <a:endParaRPr lang="en-US" b="1" dirty="0">
              <a:solidFill>
                <a:srgbClr val="C00000"/>
              </a:solidFill>
              <a:latin typeface="a_Calyx" pitchFamily="82" charset="0"/>
            </a:endParaRPr>
          </a:p>
        </p:txBody>
      </p:sp>
      <p:sp>
        <p:nvSpPr>
          <p:cNvPr id="3" name="Content Placeholder 2"/>
          <p:cNvSpPr>
            <a:spLocks noGrp="1"/>
          </p:cNvSpPr>
          <p:nvPr>
            <p:ph idx="1"/>
          </p:nvPr>
        </p:nvSpPr>
        <p:spPr>
          <a:xfrm>
            <a:off x="0" y="1143000"/>
            <a:ext cx="9144000" cy="3581400"/>
          </a:xfrm>
          <a:solidFill>
            <a:schemeClr val="accent5">
              <a:lumMod val="60000"/>
              <a:lumOff val="40000"/>
            </a:schemeClr>
          </a:solidFill>
        </p:spPr>
        <p:txBody>
          <a:bodyPr>
            <a:normAutofit/>
          </a:bodyPr>
          <a:lstStyle/>
          <a:p>
            <a:pPr algn="r" rtl="1"/>
            <a:r>
              <a:rPr lang="en-US" dirty="0" err="1" smtClean="0"/>
              <a:t>اختلال</a:t>
            </a:r>
            <a:r>
              <a:rPr lang="en-US" dirty="0" smtClean="0"/>
              <a:t> </a:t>
            </a:r>
            <a:r>
              <a:rPr lang="en-US" dirty="0" err="1" smtClean="0"/>
              <a:t>در</a:t>
            </a:r>
            <a:r>
              <a:rPr lang="en-US" dirty="0" smtClean="0"/>
              <a:t> </a:t>
            </a:r>
            <a:r>
              <a:rPr lang="en-US" dirty="0" err="1" smtClean="0"/>
              <a:t>وضعیت</a:t>
            </a:r>
            <a:r>
              <a:rPr lang="en-US" dirty="0" smtClean="0"/>
              <a:t> </a:t>
            </a:r>
            <a:r>
              <a:rPr lang="en-US" dirty="0" err="1" smtClean="0"/>
              <a:t>پایدار</a:t>
            </a:r>
            <a:r>
              <a:rPr lang="en-US" dirty="0" smtClean="0"/>
              <a:t> و </a:t>
            </a:r>
            <a:r>
              <a:rPr lang="en-US" dirty="0" err="1" smtClean="0"/>
              <a:t>ثبات</a:t>
            </a:r>
            <a:r>
              <a:rPr lang="en-US" dirty="0" smtClean="0"/>
              <a:t> </a:t>
            </a:r>
            <a:r>
              <a:rPr lang="en-US" dirty="0" err="1" smtClean="0"/>
              <a:t>سلول</a:t>
            </a:r>
            <a:r>
              <a:rPr lang="en-US" dirty="0" smtClean="0"/>
              <a:t> </a:t>
            </a:r>
            <a:r>
              <a:rPr lang="en-US" dirty="0" err="1" smtClean="0"/>
              <a:t>را</a:t>
            </a:r>
            <a:r>
              <a:rPr lang="en-US" dirty="0" smtClean="0"/>
              <a:t> </a:t>
            </a:r>
            <a:r>
              <a:rPr lang="en-US" dirty="0" err="1" smtClean="0"/>
              <a:t>صدمه</a:t>
            </a:r>
            <a:r>
              <a:rPr lang="en-US" dirty="0" smtClean="0"/>
              <a:t> </a:t>
            </a:r>
            <a:r>
              <a:rPr lang="en-US" dirty="0" err="1" smtClean="0"/>
              <a:t>می</a:t>
            </a:r>
            <a:r>
              <a:rPr lang="en-US" dirty="0" smtClean="0"/>
              <a:t> </a:t>
            </a:r>
            <a:r>
              <a:rPr lang="en-US" dirty="0" err="1" smtClean="0"/>
              <a:t>گویند</a:t>
            </a:r>
            <a:r>
              <a:rPr lang="en-US" dirty="0" smtClean="0"/>
              <a:t> .</a:t>
            </a:r>
            <a:r>
              <a:rPr lang="en-US" dirty="0" err="1" smtClean="0"/>
              <a:t>هر</a:t>
            </a:r>
            <a:r>
              <a:rPr lang="en-US" dirty="0" smtClean="0"/>
              <a:t> </a:t>
            </a:r>
            <a:r>
              <a:rPr lang="en-US" dirty="0" err="1" smtClean="0"/>
              <a:t>عامل</a:t>
            </a:r>
            <a:r>
              <a:rPr lang="en-US" dirty="0" smtClean="0"/>
              <a:t> </a:t>
            </a:r>
            <a:r>
              <a:rPr lang="en-US" dirty="0" err="1" smtClean="0"/>
              <a:t>تنش</a:t>
            </a:r>
            <a:r>
              <a:rPr lang="en-US" dirty="0" smtClean="0"/>
              <a:t> </a:t>
            </a:r>
            <a:r>
              <a:rPr lang="en-US" dirty="0" err="1" smtClean="0"/>
              <a:t>زایی</a:t>
            </a:r>
            <a:r>
              <a:rPr lang="en-US" dirty="0" smtClean="0"/>
              <a:t> </a:t>
            </a:r>
            <a:r>
              <a:rPr lang="en-US" dirty="0" err="1" smtClean="0"/>
              <a:t>که</a:t>
            </a:r>
            <a:r>
              <a:rPr lang="en-US" dirty="0" smtClean="0"/>
              <a:t> </a:t>
            </a:r>
            <a:r>
              <a:rPr lang="en-US" dirty="0" err="1" smtClean="0"/>
              <a:t>توانایی</a:t>
            </a:r>
            <a:r>
              <a:rPr lang="en-US" dirty="0" smtClean="0"/>
              <a:t> </a:t>
            </a:r>
            <a:r>
              <a:rPr lang="en-US" dirty="0" err="1" smtClean="0"/>
              <a:t>سلول</a:t>
            </a:r>
            <a:r>
              <a:rPr lang="en-US" dirty="0" smtClean="0"/>
              <a:t> </a:t>
            </a:r>
            <a:r>
              <a:rPr lang="en-US" dirty="0" err="1" smtClean="0"/>
              <a:t>یا</a:t>
            </a:r>
            <a:r>
              <a:rPr lang="en-US" dirty="0" smtClean="0"/>
              <a:t> </a:t>
            </a:r>
            <a:r>
              <a:rPr lang="en-US" dirty="0" err="1" smtClean="0"/>
              <a:t>سیستم</a:t>
            </a:r>
            <a:r>
              <a:rPr lang="en-US" dirty="0" smtClean="0"/>
              <a:t> </a:t>
            </a:r>
            <a:r>
              <a:rPr lang="en-US" dirty="0" err="1" smtClean="0"/>
              <a:t>را</a:t>
            </a:r>
            <a:r>
              <a:rPr lang="en-US" dirty="0" smtClean="0"/>
              <a:t> </a:t>
            </a:r>
            <a:r>
              <a:rPr lang="en-US" dirty="0" err="1" smtClean="0"/>
              <a:t>برای</a:t>
            </a:r>
            <a:r>
              <a:rPr lang="en-US" dirty="0" smtClean="0"/>
              <a:t> </a:t>
            </a:r>
            <a:r>
              <a:rPr lang="en-US" dirty="0" err="1" smtClean="0"/>
              <a:t>حفظ</a:t>
            </a:r>
            <a:r>
              <a:rPr lang="en-US" dirty="0" smtClean="0"/>
              <a:t> </a:t>
            </a:r>
            <a:r>
              <a:rPr lang="en-US" dirty="0" err="1" smtClean="0"/>
              <a:t>تعادل</a:t>
            </a:r>
            <a:r>
              <a:rPr lang="en-US" dirty="0" smtClean="0"/>
              <a:t> </a:t>
            </a:r>
            <a:r>
              <a:rPr lang="en-US" dirty="0" err="1" smtClean="0"/>
              <a:t>مطلوب</a:t>
            </a:r>
            <a:r>
              <a:rPr lang="en-US" dirty="0" smtClean="0"/>
              <a:t> و </a:t>
            </a:r>
            <a:r>
              <a:rPr lang="en-US" dirty="0" err="1" smtClean="0"/>
              <a:t>فرایندهای</a:t>
            </a:r>
            <a:r>
              <a:rPr lang="en-US" dirty="0" smtClean="0"/>
              <a:t> </a:t>
            </a:r>
            <a:r>
              <a:rPr lang="en-US" dirty="0" err="1" smtClean="0"/>
              <a:t>تطابقی</a:t>
            </a:r>
            <a:r>
              <a:rPr lang="en-US" dirty="0" smtClean="0"/>
              <a:t> </a:t>
            </a:r>
            <a:r>
              <a:rPr lang="en-US" dirty="0" err="1" smtClean="0"/>
              <a:t>تغییر</a:t>
            </a:r>
            <a:r>
              <a:rPr lang="en-US" dirty="0" smtClean="0"/>
              <a:t> </a:t>
            </a:r>
            <a:r>
              <a:rPr lang="en-US" dirty="0" err="1" smtClean="0"/>
              <a:t>دهد</a:t>
            </a:r>
            <a:r>
              <a:rPr lang="en-US" dirty="0" smtClean="0"/>
              <a:t>، </a:t>
            </a:r>
            <a:r>
              <a:rPr lang="en-US" dirty="0" err="1" smtClean="0"/>
              <a:t>منجر</a:t>
            </a:r>
            <a:r>
              <a:rPr lang="en-US" dirty="0" smtClean="0"/>
              <a:t> </a:t>
            </a:r>
            <a:r>
              <a:rPr lang="en-US" dirty="0" err="1" smtClean="0"/>
              <a:t>به</a:t>
            </a:r>
            <a:r>
              <a:rPr lang="en-US" dirty="0" smtClean="0"/>
              <a:t> </a:t>
            </a:r>
            <a:r>
              <a:rPr lang="en-US" dirty="0" err="1" smtClean="0"/>
              <a:t>صدمه</a:t>
            </a:r>
            <a:r>
              <a:rPr lang="en-US" dirty="0" smtClean="0"/>
              <a:t> </a:t>
            </a:r>
            <a:r>
              <a:rPr lang="en-US" dirty="0" err="1" smtClean="0"/>
              <a:t>می</a:t>
            </a:r>
            <a:r>
              <a:rPr lang="en-US" dirty="0" smtClean="0"/>
              <a:t> </a:t>
            </a:r>
            <a:r>
              <a:rPr lang="en-US" dirty="0" err="1" smtClean="0"/>
              <a:t>شود</a:t>
            </a:r>
            <a:r>
              <a:rPr lang="en-US" dirty="0" smtClean="0"/>
              <a:t> .</a:t>
            </a:r>
            <a:r>
              <a:rPr lang="en-US" dirty="0" err="1" smtClean="0"/>
              <a:t>صدمات</a:t>
            </a:r>
            <a:r>
              <a:rPr lang="en-US" dirty="0" smtClean="0"/>
              <a:t> </a:t>
            </a:r>
            <a:r>
              <a:rPr lang="en-US" dirty="0" err="1" smtClean="0"/>
              <a:t>ممکن</a:t>
            </a:r>
            <a:r>
              <a:rPr lang="en-US" dirty="0" smtClean="0"/>
              <a:t> </a:t>
            </a:r>
            <a:r>
              <a:rPr lang="en-US" dirty="0" err="1" smtClean="0"/>
              <a:t>است</a:t>
            </a:r>
            <a:r>
              <a:rPr lang="en-US" dirty="0" smtClean="0"/>
              <a:t> </a:t>
            </a:r>
            <a:r>
              <a:rPr lang="en-US" dirty="0" err="1" smtClean="0"/>
              <a:t>عملکردی</a:t>
            </a:r>
            <a:r>
              <a:rPr lang="en-US" dirty="0" smtClean="0"/>
              <a:t> </a:t>
            </a:r>
            <a:r>
              <a:rPr lang="en-US" dirty="0" err="1" smtClean="0"/>
              <a:t>یا</a:t>
            </a:r>
            <a:r>
              <a:rPr lang="en-US" dirty="0" smtClean="0"/>
              <a:t> </a:t>
            </a:r>
            <a:r>
              <a:rPr lang="en-US" dirty="0" err="1" smtClean="0"/>
              <a:t>ساختاری</a:t>
            </a:r>
            <a:r>
              <a:rPr lang="en-US" dirty="0" smtClean="0"/>
              <a:t> ، </a:t>
            </a:r>
            <a:r>
              <a:rPr lang="en-US" dirty="0" err="1" smtClean="0"/>
              <a:t>یا</a:t>
            </a:r>
            <a:r>
              <a:rPr lang="en-US" dirty="0" smtClean="0"/>
              <a:t> </a:t>
            </a:r>
            <a:r>
              <a:rPr lang="en-US" dirty="0" err="1" smtClean="0"/>
              <a:t>قابل</a:t>
            </a:r>
            <a:r>
              <a:rPr lang="en-US" dirty="0" smtClean="0"/>
              <a:t> </a:t>
            </a:r>
            <a:r>
              <a:rPr lang="en-US" dirty="0" err="1" smtClean="0"/>
              <a:t>برگشت</a:t>
            </a:r>
            <a:r>
              <a:rPr lang="en-US" dirty="0" smtClean="0"/>
              <a:t> و </a:t>
            </a:r>
            <a:r>
              <a:rPr lang="en-US" dirty="0" err="1" smtClean="0"/>
              <a:t>یا</a:t>
            </a:r>
            <a:r>
              <a:rPr lang="en-US" dirty="0" smtClean="0"/>
              <a:t> </a:t>
            </a:r>
            <a:r>
              <a:rPr lang="en-US" dirty="0" err="1" smtClean="0"/>
              <a:t>غیر</a:t>
            </a:r>
            <a:r>
              <a:rPr lang="en-US" dirty="0" smtClean="0"/>
              <a:t> </a:t>
            </a:r>
            <a:r>
              <a:rPr lang="en-US" dirty="0" err="1" smtClean="0"/>
              <a:t>قابل</a:t>
            </a:r>
            <a:r>
              <a:rPr lang="en-US" dirty="0" smtClean="0"/>
              <a:t> </a:t>
            </a:r>
            <a:r>
              <a:rPr lang="en-US" dirty="0" err="1" smtClean="0"/>
              <a:t>برگشت</a:t>
            </a:r>
            <a:r>
              <a:rPr lang="en-US" dirty="0" smtClean="0"/>
              <a:t> </a:t>
            </a:r>
            <a:r>
              <a:rPr lang="en-US" dirty="0" err="1" smtClean="0"/>
              <a:t>باشند</a:t>
            </a:r>
            <a:r>
              <a:rPr lang="en-US" dirty="0" smtClean="0"/>
              <a:t> </a:t>
            </a:r>
            <a:r>
              <a:rPr lang="en-US" dirty="0" err="1" smtClean="0"/>
              <a:t>که</a:t>
            </a:r>
            <a:r>
              <a:rPr lang="en-US" dirty="0" smtClean="0"/>
              <a:t> </a:t>
            </a:r>
            <a:r>
              <a:rPr lang="en-US" dirty="0" err="1" smtClean="0"/>
              <a:t>به</a:t>
            </a:r>
            <a:r>
              <a:rPr lang="en-US" dirty="0" smtClean="0"/>
              <a:t> </a:t>
            </a:r>
            <a:r>
              <a:rPr lang="en-US" dirty="0" err="1" smtClean="0"/>
              <a:t>مرگ</a:t>
            </a:r>
            <a:r>
              <a:rPr lang="en-US" dirty="0" smtClean="0"/>
              <a:t> </a:t>
            </a:r>
            <a:r>
              <a:rPr lang="en-US" dirty="0" err="1" smtClean="0"/>
              <a:t>سلولی</a:t>
            </a:r>
            <a:r>
              <a:rPr lang="en-US" dirty="0" smtClean="0"/>
              <a:t> </a:t>
            </a:r>
            <a:r>
              <a:rPr lang="en-US" dirty="0" err="1" smtClean="0"/>
              <a:t>منجر</a:t>
            </a:r>
            <a:r>
              <a:rPr lang="en-US" dirty="0" smtClean="0"/>
              <a:t> </a:t>
            </a:r>
            <a:r>
              <a:rPr lang="en-US" dirty="0" err="1" smtClean="0"/>
              <a:t>می</a:t>
            </a:r>
            <a:r>
              <a:rPr lang="en-US" dirty="0" smtClean="0"/>
              <a:t> </a:t>
            </a:r>
            <a:r>
              <a:rPr lang="en-US" dirty="0" err="1" smtClean="0"/>
              <a:t>شود</a:t>
            </a:r>
            <a:r>
              <a:rPr lang="en-US" dirty="0" smtClean="0"/>
              <a:t>.</a:t>
            </a:r>
          </a:p>
          <a:p>
            <a:pPr algn="r" rtl="1"/>
            <a:r>
              <a:rPr lang="en-US" dirty="0" err="1" smtClean="0"/>
              <a:t>عوامل</a:t>
            </a:r>
            <a:r>
              <a:rPr lang="en-US" dirty="0" smtClean="0"/>
              <a:t> </a:t>
            </a:r>
            <a:r>
              <a:rPr lang="en-US" dirty="0" err="1" smtClean="0"/>
              <a:t>صدمه</a:t>
            </a:r>
            <a:r>
              <a:rPr lang="en-US" dirty="0" smtClean="0"/>
              <a:t> </a:t>
            </a:r>
            <a:r>
              <a:rPr lang="en-US" dirty="0" err="1" smtClean="0"/>
              <a:t>زننده</a:t>
            </a:r>
            <a:r>
              <a:rPr lang="en-US" dirty="0" smtClean="0"/>
              <a:t> </a:t>
            </a:r>
            <a:r>
              <a:rPr lang="en-US" dirty="0" err="1" smtClean="0"/>
              <a:t>ممکن</a:t>
            </a:r>
            <a:r>
              <a:rPr lang="en-US" dirty="0" smtClean="0"/>
              <a:t> </a:t>
            </a:r>
            <a:r>
              <a:rPr lang="en-US" dirty="0" err="1" smtClean="0"/>
              <a:t>است</a:t>
            </a:r>
            <a:r>
              <a:rPr lang="en-US" dirty="0" smtClean="0"/>
              <a:t> </a:t>
            </a:r>
            <a:r>
              <a:rPr lang="en-US" dirty="0" err="1" smtClean="0"/>
              <a:t>ناشی</a:t>
            </a:r>
            <a:r>
              <a:rPr lang="en-US" dirty="0" smtClean="0"/>
              <a:t> </a:t>
            </a:r>
            <a:r>
              <a:rPr lang="en-US" dirty="0" err="1" smtClean="0"/>
              <a:t>از</a:t>
            </a:r>
            <a:r>
              <a:rPr lang="en-US" dirty="0" smtClean="0"/>
              <a:t> </a:t>
            </a:r>
            <a:r>
              <a:rPr lang="en-US" dirty="0" err="1" smtClean="0"/>
              <a:t>محیط</a:t>
            </a:r>
            <a:r>
              <a:rPr lang="en-US" dirty="0" smtClean="0"/>
              <a:t> </a:t>
            </a:r>
            <a:r>
              <a:rPr lang="en-US" dirty="0" err="1" smtClean="0"/>
              <a:t>داخلی</a:t>
            </a:r>
            <a:r>
              <a:rPr lang="en-US" dirty="0" smtClean="0"/>
              <a:t> </a:t>
            </a:r>
            <a:r>
              <a:rPr lang="en-US" dirty="0" err="1" smtClean="0"/>
              <a:t>یا</a:t>
            </a:r>
            <a:r>
              <a:rPr lang="en-US" dirty="0" smtClean="0"/>
              <a:t> </a:t>
            </a:r>
            <a:r>
              <a:rPr lang="en-US" dirty="0" err="1" smtClean="0"/>
              <a:t>خارجی</a:t>
            </a:r>
            <a:r>
              <a:rPr lang="en-US" dirty="0" smtClean="0"/>
              <a:t> </a:t>
            </a:r>
            <a:r>
              <a:rPr lang="en-US" dirty="0" err="1" smtClean="0"/>
              <a:t>بدن</a:t>
            </a:r>
            <a:r>
              <a:rPr lang="en-US" dirty="0" smtClean="0"/>
              <a:t> </a:t>
            </a:r>
            <a:r>
              <a:rPr lang="en-US" dirty="0" err="1" smtClean="0"/>
              <a:t>باشند</a:t>
            </a:r>
            <a:r>
              <a:rPr lang="en-US" dirty="0" smtClean="0"/>
              <a:t>.</a:t>
            </a:r>
          </a:p>
          <a:p>
            <a:pPr algn="r" rtl="1"/>
            <a:r>
              <a:rPr lang="en-US" dirty="0" err="1" smtClean="0"/>
              <a:t>عوامل</a:t>
            </a:r>
            <a:r>
              <a:rPr lang="en-US" dirty="0" smtClean="0"/>
              <a:t> </a:t>
            </a:r>
            <a:r>
              <a:rPr lang="en-US" dirty="0" err="1" smtClean="0"/>
              <a:t>صدمه</a:t>
            </a:r>
            <a:r>
              <a:rPr lang="en-US" dirty="0" smtClean="0"/>
              <a:t> </a:t>
            </a:r>
            <a:r>
              <a:rPr lang="en-US" dirty="0" err="1" smtClean="0"/>
              <a:t>زننده</a:t>
            </a:r>
            <a:r>
              <a:rPr lang="en-US" dirty="0" smtClean="0"/>
              <a:t>:</a:t>
            </a:r>
            <a:r>
              <a:rPr lang="fa-IR" dirty="0" smtClean="0"/>
              <a:t> </a:t>
            </a:r>
            <a:r>
              <a:rPr lang="en-US" dirty="0" smtClean="0"/>
              <a:t>شامل </a:t>
            </a:r>
            <a:r>
              <a:rPr lang="en-US" dirty="0" err="1" smtClean="0"/>
              <a:t>هیپوکسی</a:t>
            </a:r>
            <a:r>
              <a:rPr lang="en-US" dirty="0" smtClean="0"/>
              <a:t> ،</a:t>
            </a:r>
            <a:r>
              <a:rPr lang="en-US" dirty="0" err="1" smtClean="0"/>
              <a:t>عدم</a:t>
            </a:r>
            <a:r>
              <a:rPr lang="en-US" dirty="0" smtClean="0"/>
              <a:t> </a:t>
            </a:r>
            <a:r>
              <a:rPr lang="en-US" dirty="0" err="1" smtClean="0"/>
              <a:t>تعادل</a:t>
            </a:r>
            <a:r>
              <a:rPr lang="en-US" dirty="0" smtClean="0"/>
              <a:t> </a:t>
            </a:r>
            <a:r>
              <a:rPr lang="en-US" dirty="0" err="1" smtClean="0"/>
              <a:t>مواد</a:t>
            </a:r>
            <a:r>
              <a:rPr lang="en-US" dirty="0" smtClean="0"/>
              <a:t> </a:t>
            </a:r>
            <a:r>
              <a:rPr lang="en-US" dirty="0" err="1" smtClean="0"/>
              <a:t>غذایی</a:t>
            </a:r>
            <a:r>
              <a:rPr lang="en-US" dirty="0" smtClean="0"/>
              <a:t> ،</a:t>
            </a:r>
            <a:r>
              <a:rPr lang="en-US" dirty="0" err="1" smtClean="0"/>
              <a:t>مواد</a:t>
            </a:r>
            <a:r>
              <a:rPr lang="en-US" dirty="0" smtClean="0"/>
              <a:t> </a:t>
            </a:r>
            <a:r>
              <a:rPr lang="en-US" dirty="0" err="1" smtClean="0"/>
              <a:t>فیزیکی</a:t>
            </a:r>
            <a:r>
              <a:rPr lang="en-US" dirty="0" smtClean="0"/>
              <a:t> و </a:t>
            </a:r>
            <a:r>
              <a:rPr lang="en-US" dirty="0" err="1" smtClean="0"/>
              <a:t>شیمیایی</a:t>
            </a:r>
            <a:r>
              <a:rPr lang="en-US" dirty="0" smtClean="0"/>
              <a:t> ،</a:t>
            </a:r>
            <a:r>
              <a:rPr lang="en-US" dirty="0" err="1" smtClean="0"/>
              <a:t>عوامل</a:t>
            </a:r>
            <a:r>
              <a:rPr lang="en-US" dirty="0" smtClean="0"/>
              <a:t> </a:t>
            </a:r>
            <a:r>
              <a:rPr lang="en-US" dirty="0" err="1" smtClean="0"/>
              <a:t>عفونت</a:t>
            </a:r>
            <a:r>
              <a:rPr lang="en-US" dirty="0" smtClean="0"/>
              <a:t> </a:t>
            </a:r>
            <a:r>
              <a:rPr lang="en-US" dirty="0" err="1" smtClean="0"/>
              <a:t>زا</a:t>
            </a:r>
            <a:r>
              <a:rPr lang="en-US" dirty="0" smtClean="0"/>
              <a:t> ،</a:t>
            </a:r>
            <a:r>
              <a:rPr lang="en-US" dirty="0" err="1" smtClean="0"/>
              <a:t>مکانیسم</a:t>
            </a:r>
            <a:r>
              <a:rPr lang="en-US" dirty="0" smtClean="0"/>
              <a:t> </a:t>
            </a:r>
            <a:r>
              <a:rPr lang="en-US" dirty="0" err="1" smtClean="0"/>
              <a:t>های</a:t>
            </a:r>
            <a:r>
              <a:rPr lang="en-US" dirty="0" smtClean="0"/>
              <a:t> </a:t>
            </a:r>
            <a:r>
              <a:rPr lang="en-US" dirty="0" err="1" smtClean="0"/>
              <a:t>ایمنی</a:t>
            </a:r>
            <a:r>
              <a:rPr lang="en-US" dirty="0" smtClean="0"/>
              <a:t> ،</a:t>
            </a:r>
            <a:r>
              <a:rPr lang="en-US" dirty="0" err="1" smtClean="0"/>
              <a:t>نقائص</a:t>
            </a:r>
            <a:r>
              <a:rPr lang="en-US" dirty="0" smtClean="0"/>
              <a:t> </a:t>
            </a:r>
            <a:r>
              <a:rPr lang="en-US" dirty="0" err="1" smtClean="0"/>
              <a:t>ژنتیکی</a:t>
            </a:r>
            <a:r>
              <a:rPr lang="en-US" dirty="0" smtClean="0"/>
              <a:t> ،و </a:t>
            </a:r>
            <a:r>
              <a:rPr lang="en-US" dirty="0" err="1" smtClean="0"/>
              <a:t>فاکتورهای</a:t>
            </a:r>
            <a:r>
              <a:rPr lang="en-US" dirty="0" smtClean="0"/>
              <a:t> </a:t>
            </a:r>
            <a:r>
              <a:rPr lang="en-US" dirty="0" err="1" smtClean="0"/>
              <a:t>روانی</a:t>
            </a:r>
            <a:r>
              <a:rPr lang="en-US" dirty="0" smtClean="0"/>
              <a:t> </a:t>
            </a:r>
            <a:r>
              <a:rPr lang="en-US" dirty="0" err="1" smtClean="0"/>
              <a:t>می</a:t>
            </a:r>
            <a:r>
              <a:rPr lang="en-US" dirty="0" smtClean="0"/>
              <a:t> </a:t>
            </a:r>
            <a:r>
              <a:rPr lang="en-US" dirty="0" err="1" smtClean="0"/>
              <a:t>باشند</a:t>
            </a:r>
            <a:r>
              <a:rPr lang="en-US" dirty="0" smtClean="0"/>
              <a:t>.</a:t>
            </a:r>
          </a:p>
          <a:p>
            <a:pPr algn="r" rtl="1"/>
            <a:endParaRPr lang="en-US" dirty="0" smtClean="0"/>
          </a:p>
          <a:p>
            <a:pPr algn="r" rtl="1">
              <a:buNone/>
            </a:pPr>
            <a:endParaRPr lang="en-US" dirty="0" smtClean="0"/>
          </a:p>
          <a:p>
            <a:pPr algn="r" rtl="1"/>
            <a:endParaRPr lang="en-US" dirty="0" smtClean="0"/>
          </a:p>
          <a:p>
            <a:pPr algn="r" rtl="1"/>
            <a:endParaRPr lang="en-US" dirty="0" smtClean="0"/>
          </a:p>
          <a:p>
            <a:pPr algn="r" rtl="1"/>
            <a:endParaRPr lang="en-US" dirty="0" smtClean="0"/>
          </a:p>
          <a:p>
            <a:pPr algn="r" rtl="1">
              <a:buNone/>
            </a:pPr>
            <a:endParaRPr lang="en-US" dirty="0" smtClean="0"/>
          </a:p>
          <a:p>
            <a:pPr algn="r" rtl="1"/>
            <a:endParaRPr lang="en-US" dirty="0"/>
          </a:p>
        </p:txBody>
      </p:sp>
      <p:pic>
        <p:nvPicPr>
          <p:cNvPr id="5124" name="Picture 4" descr="D:\Users\mostafa\Desktop\cellule\صدمه\injury_compensation.jpg"/>
          <p:cNvPicPr>
            <a:picLocks noChangeAspect="1" noChangeArrowheads="1"/>
          </p:cNvPicPr>
          <p:nvPr/>
        </p:nvPicPr>
        <p:blipFill>
          <a:blip r:embed="rId6"/>
          <a:srcRect/>
          <a:stretch>
            <a:fillRect/>
          </a:stretch>
        </p:blipFill>
        <p:spPr bwMode="auto">
          <a:xfrm>
            <a:off x="5486400" y="4495800"/>
            <a:ext cx="3657600" cy="23622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228517"/>
    </mc:Choice>
    <mc:Fallback xmlns="">
      <p:transition spd="slow" advTm="228517"/>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D:\Users\mostafa\Desktop\cellule\عوامل صدمه زننده\هیپوکسی\455957_tITkMA0z.jpg"/>
          <p:cNvPicPr>
            <a:picLocks noChangeAspect="1" noChangeArrowheads="1"/>
          </p:cNvPicPr>
          <p:nvPr/>
        </p:nvPicPr>
        <p:blipFill>
          <a:blip r:embed="rId2">
            <a:lum bright="55000" contrast="-49000"/>
          </a:blip>
          <a:srcRect/>
          <a:stretch>
            <a:fillRect/>
          </a:stretch>
        </p:blipFill>
        <p:spPr bwMode="auto">
          <a:xfrm>
            <a:off x="5562600" y="0"/>
            <a:ext cx="3581399" cy="6858000"/>
          </a:xfrm>
          <a:prstGeom prst="rect">
            <a:avLst/>
          </a:prstGeom>
          <a:noFill/>
        </p:spPr>
      </p:pic>
      <p:sp>
        <p:nvSpPr>
          <p:cNvPr id="2" name="Title 1"/>
          <p:cNvSpPr>
            <a:spLocks noGrp="1"/>
          </p:cNvSpPr>
          <p:nvPr>
            <p:ph type="title"/>
          </p:nvPr>
        </p:nvSpPr>
        <p:spPr>
          <a:xfrm>
            <a:off x="5651949" y="152400"/>
            <a:ext cx="3368225" cy="990600"/>
          </a:xfrm>
          <a:solidFill>
            <a:srgbClr val="FFC000"/>
          </a:solidFill>
        </p:spPr>
        <p:txBody>
          <a:bodyPr/>
          <a:lstStyle/>
          <a:p>
            <a:pPr algn="r" rtl="1"/>
            <a:r>
              <a:rPr lang="en-US" dirty="0" err="1" smtClean="0"/>
              <a:t>هیپوکسی</a:t>
            </a:r>
            <a:r>
              <a:rPr lang="en-US" dirty="0" smtClean="0"/>
              <a:t>:</a:t>
            </a:r>
            <a:endParaRPr lang="en-US" dirty="0"/>
          </a:p>
        </p:txBody>
      </p:sp>
      <p:sp>
        <p:nvSpPr>
          <p:cNvPr id="3" name="Content Placeholder 2"/>
          <p:cNvSpPr>
            <a:spLocks noGrp="1"/>
          </p:cNvSpPr>
          <p:nvPr>
            <p:ph idx="1"/>
          </p:nvPr>
        </p:nvSpPr>
        <p:spPr>
          <a:xfrm>
            <a:off x="5638800" y="1219200"/>
            <a:ext cx="3352800" cy="5486400"/>
          </a:xfrm>
          <a:solidFill>
            <a:schemeClr val="accent6">
              <a:lumMod val="40000"/>
              <a:lumOff val="60000"/>
            </a:schemeClr>
          </a:solidFill>
        </p:spPr>
        <p:txBody>
          <a:bodyPr>
            <a:normAutofit/>
          </a:bodyPr>
          <a:lstStyle/>
          <a:p>
            <a:pPr algn="justLow" rtl="1"/>
            <a:r>
              <a:rPr lang="en-US" dirty="0" err="1" smtClean="0"/>
              <a:t>هیپوکسی</a:t>
            </a:r>
            <a:r>
              <a:rPr lang="en-US" dirty="0" smtClean="0"/>
              <a:t> </a:t>
            </a:r>
            <a:r>
              <a:rPr lang="en-US" dirty="0" err="1" smtClean="0"/>
              <a:t>با</a:t>
            </a:r>
            <a:r>
              <a:rPr lang="en-US" dirty="0" smtClean="0"/>
              <a:t> </a:t>
            </a:r>
            <a:r>
              <a:rPr lang="en-US" dirty="0" err="1" smtClean="0"/>
              <a:t>کاهش</a:t>
            </a:r>
            <a:r>
              <a:rPr lang="en-US" dirty="0" smtClean="0"/>
              <a:t> </a:t>
            </a:r>
            <a:r>
              <a:rPr lang="en-US" dirty="0" err="1" smtClean="0"/>
              <a:t>قدرت</a:t>
            </a:r>
            <a:r>
              <a:rPr lang="en-US" dirty="0" smtClean="0"/>
              <a:t> </a:t>
            </a:r>
            <a:r>
              <a:rPr lang="en-US" dirty="0" err="1" smtClean="0"/>
              <a:t>انقباضی</a:t>
            </a:r>
            <a:r>
              <a:rPr lang="en-US" dirty="0" smtClean="0"/>
              <a:t> </a:t>
            </a:r>
            <a:r>
              <a:rPr lang="en-US" dirty="0" err="1" smtClean="0"/>
              <a:t>قلب</a:t>
            </a:r>
            <a:r>
              <a:rPr lang="en-US" dirty="0" smtClean="0"/>
              <a:t> و </a:t>
            </a:r>
            <a:r>
              <a:rPr lang="en-US" dirty="0" err="1" smtClean="0"/>
              <a:t>عملکرد</a:t>
            </a:r>
            <a:r>
              <a:rPr lang="en-US" dirty="0" smtClean="0"/>
              <a:t> </a:t>
            </a:r>
            <a:r>
              <a:rPr lang="en-US" dirty="0" err="1" smtClean="0"/>
              <a:t>آن</a:t>
            </a:r>
            <a:r>
              <a:rPr lang="en-US" dirty="0" smtClean="0"/>
              <a:t> </a:t>
            </a:r>
            <a:r>
              <a:rPr lang="en-US" dirty="0" err="1" smtClean="0"/>
              <a:t>باعث</a:t>
            </a:r>
            <a:r>
              <a:rPr lang="en-US" dirty="0" smtClean="0"/>
              <a:t> </a:t>
            </a:r>
            <a:r>
              <a:rPr lang="en-US" dirty="0" err="1" smtClean="0"/>
              <a:t>نقصان</a:t>
            </a:r>
            <a:r>
              <a:rPr lang="en-US" dirty="0" smtClean="0"/>
              <a:t> </a:t>
            </a:r>
            <a:r>
              <a:rPr lang="en-US" dirty="0" err="1" smtClean="0"/>
              <a:t>گردش</a:t>
            </a:r>
            <a:r>
              <a:rPr lang="en-US" dirty="0" smtClean="0"/>
              <a:t> </a:t>
            </a:r>
            <a:r>
              <a:rPr lang="en-US" dirty="0" err="1" smtClean="0"/>
              <a:t>خون</a:t>
            </a:r>
            <a:r>
              <a:rPr lang="en-US" dirty="0" smtClean="0"/>
              <a:t> </a:t>
            </a:r>
            <a:r>
              <a:rPr lang="en-US" dirty="0" err="1" smtClean="0"/>
              <a:t>میگردد.ایسکمی</a:t>
            </a:r>
            <a:r>
              <a:rPr lang="en-US" dirty="0" smtClean="0"/>
              <a:t> </a:t>
            </a:r>
            <a:r>
              <a:rPr lang="en-US" dirty="0" err="1" smtClean="0"/>
              <a:t>معمولا</a:t>
            </a:r>
            <a:r>
              <a:rPr lang="en-US" dirty="0" smtClean="0"/>
              <a:t> </a:t>
            </a:r>
            <a:r>
              <a:rPr lang="en-US" dirty="0" err="1" smtClean="0"/>
              <a:t>در</a:t>
            </a:r>
            <a:r>
              <a:rPr lang="en-US" dirty="0" smtClean="0"/>
              <a:t> </a:t>
            </a:r>
            <a:r>
              <a:rPr lang="en-US" dirty="0" err="1" smtClean="0"/>
              <a:t>صدمات</a:t>
            </a:r>
            <a:r>
              <a:rPr lang="en-US" dirty="0" smtClean="0"/>
              <a:t> </a:t>
            </a:r>
            <a:r>
              <a:rPr lang="en-US" dirty="0" err="1" smtClean="0"/>
              <a:t>سلولی</a:t>
            </a:r>
            <a:r>
              <a:rPr lang="en-US" dirty="0" smtClean="0"/>
              <a:t> </a:t>
            </a:r>
            <a:r>
              <a:rPr lang="en-US" dirty="0" err="1" smtClean="0"/>
              <a:t>میوکارد</a:t>
            </a:r>
            <a:r>
              <a:rPr lang="en-US" dirty="0" smtClean="0"/>
              <a:t> </a:t>
            </a:r>
            <a:r>
              <a:rPr lang="en-US" dirty="0" err="1" smtClean="0"/>
              <a:t>بدلیل</a:t>
            </a:r>
            <a:r>
              <a:rPr lang="en-US" dirty="0" smtClean="0"/>
              <a:t> </a:t>
            </a:r>
            <a:r>
              <a:rPr lang="en-US" dirty="0" err="1" smtClean="0"/>
              <a:t>تنگی</a:t>
            </a:r>
            <a:r>
              <a:rPr lang="en-US" dirty="0" smtClean="0"/>
              <a:t> </a:t>
            </a:r>
            <a:r>
              <a:rPr lang="en-US" dirty="0" err="1" smtClean="0"/>
              <a:t>عروق</a:t>
            </a:r>
            <a:r>
              <a:rPr lang="en-US" dirty="0" smtClean="0"/>
              <a:t> </a:t>
            </a:r>
            <a:r>
              <a:rPr lang="en-US" dirty="0" err="1" smtClean="0"/>
              <a:t>خونی</a:t>
            </a:r>
            <a:r>
              <a:rPr lang="en-US" dirty="0" smtClean="0"/>
              <a:t> و </a:t>
            </a:r>
            <a:r>
              <a:rPr lang="en-US" dirty="0" err="1" smtClean="0"/>
              <a:t>آترواسکلروز</a:t>
            </a:r>
            <a:r>
              <a:rPr lang="en-US" dirty="0" smtClean="0"/>
              <a:t> </a:t>
            </a:r>
            <a:r>
              <a:rPr lang="en-US" dirty="0" err="1" smtClean="0"/>
              <a:t>دیده</a:t>
            </a:r>
            <a:r>
              <a:rPr lang="en-US" dirty="0" smtClean="0"/>
              <a:t> </a:t>
            </a:r>
            <a:r>
              <a:rPr lang="en-US" dirty="0" err="1" smtClean="0"/>
              <a:t>می</a:t>
            </a:r>
            <a:r>
              <a:rPr lang="en-US" dirty="0" smtClean="0"/>
              <a:t> </a:t>
            </a:r>
            <a:r>
              <a:rPr lang="en-US" dirty="0" err="1" smtClean="0"/>
              <a:t>شود.ایسکمی</a:t>
            </a:r>
            <a:r>
              <a:rPr lang="en-US" dirty="0" smtClean="0"/>
              <a:t> </a:t>
            </a:r>
            <a:r>
              <a:rPr lang="en-US" dirty="0" err="1" smtClean="0"/>
              <a:t>اغلب</a:t>
            </a:r>
            <a:r>
              <a:rPr lang="en-US" dirty="0" smtClean="0"/>
              <a:t> </a:t>
            </a:r>
            <a:r>
              <a:rPr lang="en-US" dirty="0" err="1" smtClean="0"/>
              <a:t>ناشی</a:t>
            </a:r>
            <a:r>
              <a:rPr lang="en-US" dirty="0" smtClean="0"/>
              <a:t> </a:t>
            </a:r>
            <a:r>
              <a:rPr lang="en-US" dirty="0" err="1" smtClean="0"/>
              <a:t>از</a:t>
            </a:r>
            <a:r>
              <a:rPr lang="en-US" dirty="0" smtClean="0"/>
              <a:t> </a:t>
            </a:r>
            <a:r>
              <a:rPr lang="en-US" dirty="0" err="1" smtClean="0"/>
              <a:t>تشکیل</a:t>
            </a:r>
            <a:r>
              <a:rPr lang="en-US" dirty="0" smtClean="0"/>
              <a:t> </a:t>
            </a:r>
            <a:r>
              <a:rPr lang="en-US" dirty="0" err="1" smtClean="0"/>
              <a:t>لخته</a:t>
            </a:r>
            <a:r>
              <a:rPr lang="en-US" dirty="0" smtClean="0"/>
              <a:t> </a:t>
            </a:r>
            <a:r>
              <a:rPr lang="en-US" dirty="0" err="1" smtClean="0"/>
              <a:t>های</a:t>
            </a:r>
            <a:r>
              <a:rPr lang="en-US" dirty="0" smtClean="0"/>
              <a:t> </a:t>
            </a:r>
            <a:r>
              <a:rPr lang="en-US" dirty="0" err="1" smtClean="0"/>
              <a:t>داخل</a:t>
            </a:r>
            <a:r>
              <a:rPr lang="en-US" dirty="0" smtClean="0"/>
              <a:t> </a:t>
            </a:r>
            <a:r>
              <a:rPr lang="en-US" dirty="0" err="1" smtClean="0"/>
              <a:t>عروقی</a:t>
            </a:r>
            <a:r>
              <a:rPr lang="en-US" dirty="0" smtClean="0"/>
              <a:t> </a:t>
            </a:r>
            <a:r>
              <a:rPr lang="en-US" dirty="0" err="1" smtClean="0"/>
              <a:t>می</a:t>
            </a:r>
            <a:r>
              <a:rPr lang="en-US" dirty="0" smtClean="0"/>
              <a:t> </a:t>
            </a:r>
            <a:r>
              <a:rPr lang="en-US" dirty="0" err="1" smtClean="0"/>
              <a:t>باشد</a:t>
            </a:r>
            <a:r>
              <a:rPr lang="en-US" dirty="0" smtClean="0"/>
              <a:t> </a:t>
            </a:r>
            <a:r>
              <a:rPr lang="en-US" dirty="0" err="1" smtClean="0"/>
              <a:t>که</a:t>
            </a:r>
            <a:r>
              <a:rPr lang="en-US" dirty="0" smtClean="0"/>
              <a:t> </a:t>
            </a:r>
            <a:r>
              <a:rPr lang="en-US" dirty="0" err="1" smtClean="0"/>
              <a:t>باعث</a:t>
            </a:r>
            <a:r>
              <a:rPr lang="en-US" dirty="0" smtClean="0"/>
              <a:t> </a:t>
            </a:r>
            <a:r>
              <a:rPr lang="en-US" dirty="0" err="1" smtClean="0"/>
              <a:t>مداخله</a:t>
            </a:r>
            <a:r>
              <a:rPr lang="en-US" dirty="0" smtClean="0"/>
              <a:t> </a:t>
            </a:r>
            <a:r>
              <a:rPr lang="en-US" dirty="0" err="1" smtClean="0"/>
              <a:t>در</a:t>
            </a:r>
            <a:r>
              <a:rPr lang="en-US" dirty="0" smtClean="0"/>
              <a:t> </a:t>
            </a:r>
            <a:r>
              <a:rPr lang="en-US" dirty="0" err="1" smtClean="0"/>
              <a:t>گردش</a:t>
            </a:r>
            <a:r>
              <a:rPr lang="en-US" dirty="0" smtClean="0"/>
              <a:t> </a:t>
            </a:r>
            <a:r>
              <a:rPr lang="en-US" dirty="0" err="1" smtClean="0"/>
              <a:t>خون</a:t>
            </a:r>
            <a:r>
              <a:rPr lang="en-US" dirty="0" smtClean="0"/>
              <a:t>، </a:t>
            </a:r>
            <a:r>
              <a:rPr lang="en-US" dirty="0" err="1" smtClean="0"/>
              <a:t>حملات</a:t>
            </a:r>
            <a:r>
              <a:rPr lang="en-US" dirty="0" smtClean="0"/>
              <a:t> و حوادث </a:t>
            </a:r>
            <a:r>
              <a:rPr lang="en-US" dirty="0" err="1" smtClean="0"/>
              <a:t>مغزی</a:t>
            </a:r>
            <a:r>
              <a:rPr lang="en-US" dirty="0" smtClean="0"/>
              <a:t> </a:t>
            </a:r>
            <a:r>
              <a:rPr lang="en-US" dirty="0" err="1" smtClean="0"/>
              <a:t>عروقی</a:t>
            </a:r>
            <a:r>
              <a:rPr lang="en-US" dirty="0" smtClean="0"/>
              <a:t> </a:t>
            </a:r>
            <a:r>
              <a:rPr lang="en-US" dirty="0" err="1" smtClean="0"/>
              <a:t>می</a:t>
            </a:r>
            <a:r>
              <a:rPr lang="en-US" dirty="0" smtClean="0"/>
              <a:t> </a:t>
            </a:r>
            <a:r>
              <a:rPr lang="en-US" dirty="0" err="1" smtClean="0"/>
              <a:t>گردد</a:t>
            </a:r>
            <a:r>
              <a:rPr lang="en-US" dirty="0" smtClean="0"/>
              <a:t>.</a:t>
            </a:r>
            <a:endParaRPr lang="en-US" dirty="0"/>
          </a:p>
        </p:txBody>
      </p:sp>
      <p:pic>
        <p:nvPicPr>
          <p:cNvPr id="1026" name="Picture 2" descr="D:\Users\mostafa\Desktop\cellule\عوامل صدمه زننده\هیپوکسی\download.jpg"/>
          <p:cNvPicPr>
            <a:picLocks noChangeAspect="1" noChangeArrowheads="1"/>
          </p:cNvPicPr>
          <p:nvPr/>
        </p:nvPicPr>
        <p:blipFill>
          <a:blip r:embed="rId3"/>
          <a:srcRect/>
          <a:stretch>
            <a:fillRect/>
          </a:stretch>
        </p:blipFill>
        <p:spPr bwMode="auto">
          <a:xfrm>
            <a:off x="2133600" y="0"/>
            <a:ext cx="3457575" cy="2300859"/>
          </a:xfrm>
          <a:prstGeom prst="rect">
            <a:avLst/>
          </a:prstGeom>
          <a:noFill/>
        </p:spPr>
      </p:pic>
      <p:pic>
        <p:nvPicPr>
          <p:cNvPr id="1027" name="Picture 3" descr="D:\Users\mostafa\Desktop\cellule\عوامل صدمه زننده\هیپوکسی\7129fa8961e6451b8b93.jpg"/>
          <p:cNvPicPr>
            <a:picLocks noChangeAspect="1" noChangeArrowheads="1"/>
          </p:cNvPicPr>
          <p:nvPr/>
        </p:nvPicPr>
        <p:blipFill>
          <a:blip r:embed="rId4"/>
          <a:srcRect/>
          <a:stretch>
            <a:fillRect/>
          </a:stretch>
        </p:blipFill>
        <p:spPr bwMode="auto">
          <a:xfrm>
            <a:off x="0" y="0"/>
            <a:ext cx="2133600" cy="2286000"/>
          </a:xfrm>
          <a:prstGeom prst="rect">
            <a:avLst/>
          </a:prstGeom>
          <a:noFill/>
        </p:spPr>
      </p:pic>
      <p:pic>
        <p:nvPicPr>
          <p:cNvPr id="1028" name="Picture 4" descr="D:\Users\mostafa\Desktop\cellule\عوامل صدمه زننده\هیپوکسی\j4wtsnbivbvabvlgc597.jpg"/>
          <p:cNvPicPr>
            <a:picLocks noChangeAspect="1" noChangeArrowheads="1"/>
          </p:cNvPicPr>
          <p:nvPr/>
        </p:nvPicPr>
        <p:blipFill>
          <a:blip r:embed="rId5"/>
          <a:srcRect/>
          <a:stretch>
            <a:fillRect/>
          </a:stretch>
        </p:blipFill>
        <p:spPr bwMode="auto">
          <a:xfrm>
            <a:off x="0" y="2286000"/>
            <a:ext cx="2734057" cy="1828800"/>
          </a:xfrm>
          <a:prstGeom prst="rect">
            <a:avLst/>
          </a:prstGeom>
          <a:noFill/>
        </p:spPr>
      </p:pic>
      <p:pic>
        <p:nvPicPr>
          <p:cNvPr id="1029" name="Picture 5" descr="D:\Users\mostafa\Desktop\cellule\عوامل صدمه زننده\هیپوکسی\health.jpg"/>
          <p:cNvPicPr>
            <a:picLocks noChangeAspect="1" noChangeArrowheads="1"/>
          </p:cNvPicPr>
          <p:nvPr/>
        </p:nvPicPr>
        <p:blipFill>
          <a:blip r:embed="rId6"/>
          <a:srcRect/>
          <a:stretch>
            <a:fillRect/>
          </a:stretch>
        </p:blipFill>
        <p:spPr bwMode="auto">
          <a:xfrm>
            <a:off x="5638800" y="0"/>
            <a:ext cx="990600" cy="1159369"/>
          </a:xfrm>
          <a:prstGeom prst="rect">
            <a:avLst/>
          </a:prstGeom>
          <a:noFill/>
        </p:spPr>
      </p:pic>
      <p:pic>
        <p:nvPicPr>
          <p:cNvPr id="1030" name="Picture 6" descr="D:\Users\mostafa\Desktop\cellule\عوامل صدمه زننده\هیپوکسی\Hypoxia-1.jpg"/>
          <p:cNvPicPr>
            <a:picLocks noChangeAspect="1" noChangeArrowheads="1"/>
          </p:cNvPicPr>
          <p:nvPr/>
        </p:nvPicPr>
        <p:blipFill>
          <a:blip r:embed="rId7"/>
          <a:srcRect/>
          <a:stretch>
            <a:fillRect/>
          </a:stretch>
        </p:blipFill>
        <p:spPr bwMode="auto">
          <a:xfrm>
            <a:off x="2743200" y="2362200"/>
            <a:ext cx="2908750" cy="2076450"/>
          </a:xfrm>
          <a:prstGeom prst="rect">
            <a:avLst/>
          </a:prstGeom>
          <a:noFill/>
        </p:spPr>
      </p:pic>
      <p:pic>
        <p:nvPicPr>
          <p:cNvPr id="1031" name="Picture 7" descr="D:\Users\mostafa\Desktop\cellule\عوامل صدمه زننده\هیپوکسی\1_karimi-eslah01 copy.jpg"/>
          <p:cNvPicPr>
            <a:picLocks noChangeAspect="1" noChangeArrowheads="1"/>
          </p:cNvPicPr>
          <p:nvPr/>
        </p:nvPicPr>
        <p:blipFill>
          <a:blip r:embed="rId8"/>
          <a:srcRect/>
          <a:stretch>
            <a:fillRect/>
          </a:stretch>
        </p:blipFill>
        <p:spPr bwMode="auto">
          <a:xfrm>
            <a:off x="0" y="4191000"/>
            <a:ext cx="2895600" cy="2667000"/>
          </a:xfrm>
          <a:prstGeom prst="rect">
            <a:avLst/>
          </a:prstGeom>
          <a:noFill/>
        </p:spPr>
      </p:pic>
      <p:pic>
        <p:nvPicPr>
          <p:cNvPr id="1032" name="Picture 8" descr="D:\Users\mostafa\Desktop\cellule\عوامل صدمه زننده\هیپوکسی\iwmi.gif"/>
          <p:cNvPicPr>
            <a:picLocks noChangeAspect="1" noChangeArrowheads="1"/>
          </p:cNvPicPr>
          <p:nvPr/>
        </p:nvPicPr>
        <p:blipFill>
          <a:blip r:embed="rId9"/>
          <a:srcRect/>
          <a:stretch>
            <a:fillRect/>
          </a:stretch>
        </p:blipFill>
        <p:spPr bwMode="auto">
          <a:xfrm>
            <a:off x="2819400" y="4267200"/>
            <a:ext cx="2819400" cy="2590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140085"/>
    </mc:Choice>
    <mc:Fallback xmlns="">
      <p:transition spd="slow" advTm="140085"/>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D:\Users\mostafa\Desktop\cellule\عوامل صدمه زننده\عدم تعادل مواد غذایی\4301.jpg"/>
          <p:cNvPicPr>
            <a:picLocks noChangeAspect="1" noChangeArrowheads="1"/>
          </p:cNvPicPr>
          <p:nvPr/>
        </p:nvPicPr>
        <p:blipFill>
          <a:blip r:embed="rId2">
            <a:lum bright="50000" contrast="-33000"/>
          </a:blip>
          <a:srcRect/>
          <a:stretch>
            <a:fillRect/>
          </a:stretch>
        </p:blipFill>
        <p:spPr bwMode="auto">
          <a:xfrm>
            <a:off x="5105400" y="0"/>
            <a:ext cx="4038600" cy="6858000"/>
          </a:xfrm>
          <a:prstGeom prst="rect">
            <a:avLst/>
          </a:prstGeom>
          <a:noFill/>
        </p:spPr>
      </p:pic>
      <p:sp>
        <p:nvSpPr>
          <p:cNvPr id="2" name="Title 1"/>
          <p:cNvSpPr>
            <a:spLocks noGrp="1"/>
          </p:cNvSpPr>
          <p:nvPr>
            <p:ph type="title"/>
          </p:nvPr>
        </p:nvSpPr>
        <p:spPr>
          <a:xfrm>
            <a:off x="5257800" y="152400"/>
            <a:ext cx="3886200" cy="914400"/>
          </a:xfrm>
          <a:solidFill>
            <a:schemeClr val="bg1">
              <a:lumMod val="75000"/>
            </a:schemeClr>
          </a:solidFill>
        </p:spPr>
        <p:txBody>
          <a:bodyPr>
            <a:normAutofit/>
          </a:bodyPr>
          <a:lstStyle/>
          <a:p>
            <a:pPr algn="r" rtl="1"/>
            <a:r>
              <a:rPr lang="en-US" sz="4000" dirty="0" err="1" smtClean="0"/>
              <a:t>عدم</a:t>
            </a:r>
            <a:r>
              <a:rPr lang="en-US" sz="4000" dirty="0" smtClean="0"/>
              <a:t> </a:t>
            </a:r>
            <a:r>
              <a:rPr lang="en-US" sz="4000" dirty="0" err="1" smtClean="0"/>
              <a:t>تعادل</a:t>
            </a:r>
            <a:r>
              <a:rPr lang="en-US" sz="4000" dirty="0" smtClean="0"/>
              <a:t> </a:t>
            </a:r>
            <a:r>
              <a:rPr lang="en-US" sz="4000" dirty="0" err="1" smtClean="0"/>
              <a:t>مواد</a:t>
            </a:r>
            <a:r>
              <a:rPr lang="en-US" sz="4000" dirty="0" smtClean="0"/>
              <a:t> </a:t>
            </a:r>
            <a:r>
              <a:rPr lang="en-US" sz="4000" dirty="0" err="1" smtClean="0"/>
              <a:t>غذایی</a:t>
            </a:r>
            <a:r>
              <a:rPr lang="en-US" sz="4000" dirty="0" smtClean="0"/>
              <a:t>:</a:t>
            </a:r>
            <a:endParaRPr lang="en-US" sz="4000" dirty="0"/>
          </a:p>
        </p:txBody>
      </p:sp>
      <p:sp>
        <p:nvSpPr>
          <p:cNvPr id="3" name="Content Placeholder 2"/>
          <p:cNvSpPr>
            <a:spLocks noGrp="1"/>
          </p:cNvSpPr>
          <p:nvPr>
            <p:ph idx="1"/>
          </p:nvPr>
        </p:nvSpPr>
        <p:spPr>
          <a:xfrm>
            <a:off x="5334000" y="1066800"/>
            <a:ext cx="3810000" cy="5486400"/>
          </a:xfrm>
          <a:solidFill>
            <a:srgbClr val="FFC000"/>
          </a:solidFill>
        </p:spPr>
        <p:txBody>
          <a:bodyPr>
            <a:normAutofit fontScale="92500" lnSpcReduction="10000"/>
          </a:bodyPr>
          <a:lstStyle/>
          <a:p>
            <a:pPr algn="justLow" rtl="1"/>
            <a:r>
              <a:rPr lang="en-US" dirty="0" err="1" smtClean="0"/>
              <a:t>به</a:t>
            </a:r>
            <a:r>
              <a:rPr lang="en-US" dirty="0" smtClean="0"/>
              <a:t> </a:t>
            </a:r>
            <a:r>
              <a:rPr lang="en-US" dirty="0" err="1" smtClean="0"/>
              <a:t>دنبال</a:t>
            </a:r>
            <a:r>
              <a:rPr lang="en-US" dirty="0" smtClean="0"/>
              <a:t> </a:t>
            </a:r>
            <a:r>
              <a:rPr lang="en-US" dirty="0" err="1" smtClean="0"/>
              <a:t>نقصان</a:t>
            </a:r>
            <a:r>
              <a:rPr lang="en-US" dirty="0" smtClean="0"/>
              <a:t> </a:t>
            </a:r>
            <a:r>
              <a:rPr lang="en-US" dirty="0" err="1" smtClean="0"/>
              <a:t>نسبی</a:t>
            </a:r>
            <a:r>
              <a:rPr lang="en-US" dirty="0" smtClean="0"/>
              <a:t> </a:t>
            </a:r>
            <a:r>
              <a:rPr lang="en-US" dirty="0" err="1" smtClean="0"/>
              <a:t>یا</a:t>
            </a:r>
            <a:r>
              <a:rPr lang="en-US" dirty="0" smtClean="0"/>
              <a:t> </a:t>
            </a:r>
            <a:r>
              <a:rPr lang="en-US" dirty="0" err="1" smtClean="0"/>
              <a:t>کامل</a:t>
            </a:r>
            <a:r>
              <a:rPr lang="en-US" dirty="0" smtClean="0"/>
              <a:t> </a:t>
            </a:r>
            <a:r>
              <a:rPr lang="en-US" dirty="0" err="1" smtClean="0"/>
              <a:t>یا</a:t>
            </a:r>
            <a:r>
              <a:rPr lang="en-US" dirty="0" smtClean="0"/>
              <a:t> </a:t>
            </a:r>
            <a:r>
              <a:rPr lang="en-US" dirty="0" err="1" smtClean="0"/>
              <a:t>افزایش</a:t>
            </a:r>
            <a:r>
              <a:rPr lang="en-US" dirty="0" smtClean="0"/>
              <a:t> </a:t>
            </a:r>
            <a:r>
              <a:rPr lang="en-US" dirty="0" err="1" smtClean="0"/>
              <a:t>بیش</a:t>
            </a:r>
            <a:r>
              <a:rPr lang="en-US" dirty="0" smtClean="0"/>
              <a:t> </a:t>
            </a:r>
            <a:r>
              <a:rPr lang="en-US" dirty="0" err="1" smtClean="0"/>
              <a:t>از</a:t>
            </a:r>
            <a:r>
              <a:rPr lang="en-US" dirty="0" smtClean="0"/>
              <a:t> </a:t>
            </a:r>
            <a:r>
              <a:rPr lang="en-US" dirty="0" err="1" smtClean="0"/>
              <a:t>حد</a:t>
            </a:r>
            <a:r>
              <a:rPr lang="en-US" dirty="0" smtClean="0"/>
              <a:t> </a:t>
            </a:r>
            <a:r>
              <a:rPr lang="en-US" dirty="0" err="1" smtClean="0"/>
              <a:t>یک</a:t>
            </a:r>
            <a:r>
              <a:rPr lang="en-US" dirty="0" smtClean="0"/>
              <a:t> </a:t>
            </a:r>
            <a:r>
              <a:rPr lang="en-US" dirty="0" err="1" smtClean="0"/>
              <a:t>یا</a:t>
            </a:r>
            <a:r>
              <a:rPr lang="en-US" dirty="0" smtClean="0"/>
              <a:t> </a:t>
            </a:r>
            <a:r>
              <a:rPr lang="en-US" dirty="0" err="1" smtClean="0"/>
              <a:t>چند</a:t>
            </a:r>
            <a:r>
              <a:rPr lang="en-US" dirty="0" smtClean="0"/>
              <a:t> </a:t>
            </a:r>
            <a:r>
              <a:rPr lang="en-US" dirty="0" err="1" smtClean="0"/>
              <a:t>مواد</a:t>
            </a:r>
            <a:r>
              <a:rPr lang="en-US" dirty="0" smtClean="0"/>
              <a:t> </a:t>
            </a:r>
            <a:r>
              <a:rPr lang="en-US" dirty="0" err="1" smtClean="0"/>
              <a:t>غذایی</a:t>
            </a:r>
            <a:r>
              <a:rPr lang="en-US" dirty="0" smtClean="0"/>
              <a:t> </a:t>
            </a:r>
            <a:r>
              <a:rPr lang="en-US" dirty="0" err="1" smtClean="0"/>
              <a:t>اساسی</a:t>
            </a:r>
            <a:r>
              <a:rPr lang="en-US" dirty="0" smtClean="0"/>
              <a:t> </a:t>
            </a:r>
            <a:r>
              <a:rPr lang="en-US" dirty="0" err="1" smtClean="0"/>
              <a:t>رخ</a:t>
            </a:r>
            <a:r>
              <a:rPr lang="en-US" dirty="0" smtClean="0"/>
              <a:t> </a:t>
            </a:r>
            <a:r>
              <a:rPr lang="en-US" dirty="0" err="1" smtClean="0"/>
              <a:t>می</a:t>
            </a:r>
            <a:r>
              <a:rPr lang="en-US" dirty="0" smtClean="0"/>
              <a:t> </a:t>
            </a:r>
            <a:r>
              <a:rPr lang="en-US" dirty="0" err="1" smtClean="0"/>
              <a:t>دهد.افزایش</a:t>
            </a:r>
            <a:r>
              <a:rPr lang="en-US" dirty="0" smtClean="0"/>
              <a:t> </a:t>
            </a:r>
            <a:r>
              <a:rPr lang="en-US" dirty="0" err="1" smtClean="0"/>
              <a:t>بیش</a:t>
            </a:r>
            <a:r>
              <a:rPr lang="en-US" dirty="0" smtClean="0"/>
              <a:t> </a:t>
            </a:r>
            <a:r>
              <a:rPr lang="en-US" dirty="0" err="1" smtClean="0"/>
              <a:t>از</a:t>
            </a:r>
            <a:r>
              <a:rPr lang="en-US" dirty="0" smtClean="0"/>
              <a:t> </a:t>
            </a:r>
            <a:r>
              <a:rPr lang="en-US" dirty="0" err="1" smtClean="0"/>
              <a:t>حد</a:t>
            </a:r>
            <a:r>
              <a:rPr lang="en-US" dirty="0" smtClean="0"/>
              <a:t> </a:t>
            </a:r>
            <a:r>
              <a:rPr lang="en-US" dirty="0" err="1" smtClean="0"/>
              <a:t>کالری</a:t>
            </a:r>
            <a:r>
              <a:rPr lang="en-US" dirty="0" smtClean="0"/>
              <a:t> </a:t>
            </a:r>
            <a:r>
              <a:rPr lang="en-US" dirty="0" err="1" smtClean="0"/>
              <a:t>باعث</a:t>
            </a:r>
            <a:r>
              <a:rPr lang="en-US" dirty="0" smtClean="0"/>
              <a:t> </a:t>
            </a:r>
            <a:r>
              <a:rPr lang="en-US" dirty="0" err="1" smtClean="0"/>
              <a:t>چاقی</a:t>
            </a:r>
            <a:r>
              <a:rPr lang="en-US" dirty="0" smtClean="0"/>
              <a:t> </a:t>
            </a:r>
            <a:r>
              <a:rPr lang="en-US" dirty="0" err="1" smtClean="0"/>
              <a:t>می</a:t>
            </a:r>
            <a:r>
              <a:rPr lang="en-US" dirty="0" smtClean="0"/>
              <a:t> </a:t>
            </a:r>
            <a:r>
              <a:rPr lang="en-US" dirty="0" err="1" smtClean="0"/>
              <a:t>گردد.نیاز</a:t>
            </a:r>
            <a:r>
              <a:rPr lang="en-US" dirty="0" smtClean="0"/>
              <a:t> </a:t>
            </a:r>
            <a:r>
              <a:rPr lang="en-US" dirty="0" err="1" smtClean="0"/>
              <a:t>به</a:t>
            </a:r>
            <a:r>
              <a:rPr lang="en-US" dirty="0" smtClean="0"/>
              <a:t> </a:t>
            </a:r>
            <a:r>
              <a:rPr lang="en-US" dirty="0" err="1" smtClean="0"/>
              <a:t>انرژی</a:t>
            </a:r>
            <a:r>
              <a:rPr lang="en-US" dirty="0" smtClean="0"/>
              <a:t> </a:t>
            </a:r>
            <a:r>
              <a:rPr lang="en-US" dirty="0" err="1" smtClean="0"/>
              <a:t>بیشتر</a:t>
            </a:r>
            <a:r>
              <a:rPr lang="en-US" dirty="0" smtClean="0"/>
              <a:t> </a:t>
            </a:r>
            <a:r>
              <a:rPr lang="en-US" dirty="0" err="1" smtClean="0"/>
              <a:t>به</a:t>
            </a:r>
            <a:r>
              <a:rPr lang="en-US" dirty="0" smtClean="0"/>
              <a:t> </a:t>
            </a:r>
            <a:r>
              <a:rPr lang="en-US" dirty="0" err="1" smtClean="0"/>
              <a:t>منظور</a:t>
            </a:r>
            <a:r>
              <a:rPr lang="en-US" dirty="0" smtClean="0"/>
              <a:t> </a:t>
            </a:r>
            <a:r>
              <a:rPr lang="en-US" dirty="0" err="1" smtClean="0"/>
              <a:t>حفظ</a:t>
            </a:r>
            <a:r>
              <a:rPr lang="en-US" dirty="0" smtClean="0"/>
              <a:t> </a:t>
            </a:r>
            <a:r>
              <a:rPr lang="en-US" dirty="0" err="1" smtClean="0"/>
              <a:t>بافت</a:t>
            </a:r>
            <a:r>
              <a:rPr lang="en-US" dirty="0" smtClean="0"/>
              <a:t> </a:t>
            </a:r>
            <a:r>
              <a:rPr lang="en-US" dirty="0" err="1" smtClean="0"/>
              <a:t>اضافی</a:t>
            </a:r>
            <a:r>
              <a:rPr lang="en-US" dirty="0" smtClean="0"/>
              <a:t> </a:t>
            </a:r>
            <a:r>
              <a:rPr lang="en-US" dirty="0" err="1" smtClean="0"/>
              <a:t>باعث</a:t>
            </a:r>
            <a:r>
              <a:rPr lang="en-US" dirty="0" smtClean="0"/>
              <a:t> </a:t>
            </a:r>
            <a:r>
              <a:rPr lang="en-US" dirty="0" err="1" smtClean="0"/>
              <a:t>فشار</a:t>
            </a:r>
            <a:r>
              <a:rPr lang="en-US" dirty="0" smtClean="0"/>
              <a:t> </a:t>
            </a:r>
            <a:r>
              <a:rPr lang="en-US" dirty="0" err="1" smtClean="0"/>
              <a:t>بر</a:t>
            </a:r>
            <a:r>
              <a:rPr lang="en-US" dirty="0" smtClean="0"/>
              <a:t> </a:t>
            </a:r>
            <a:r>
              <a:rPr lang="en-US" dirty="0" err="1" smtClean="0"/>
              <a:t>روی</a:t>
            </a:r>
            <a:r>
              <a:rPr lang="en-US" dirty="0" smtClean="0"/>
              <a:t> </a:t>
            </a:r>
            <a:r>
              <a:rPr lang="en-US" dirty="0" err="1" smtClean="0"/>
              <a:t>بدن</a:t>
            </a:r>
            <a:r>
              <a:rPr lang="en-US" dirty="0" smtClean="0"/>
              <a:t> </a:t>
            </a:r>
            <a:r>
              <a:rPr lang="en-US" dirty="0" err="1" smtClean="0"/>
              <a:t>گردیده</a:t>
            </a:r>
            <a:r>
              <a:rPr lang="en-US" dirty="0" smtClean="0"/>
              <a:t> و </a:t>
            </a:r>
            <a:r>
              <a:rPr lang="en-US" dirty="0" err="1" smtClean="0"/>
              <a:t>به</a:t>
            </a:r>
            <a:r>
              <a:rPr lang="en-US" dirty="0" smtClean="0"/>
              <a:t> </a:t>
            </a:r>
            <a:r>
              <a:rPr lang="en-US" dirty="0" err="1" smtClean="0"/>
              <a:t>مرور</a:t>
            </a:r>
            <a:r>
              <a:rPr lang="en-US" dirty="0" smtClean="0"/>
              <a:t> </a:t>
            </a:r>
            <a:r>
              <a:rPr lang="en-US" dirty="0" err="1" smtClean="0"/>
              <a:t>زمان</a:t>
            </a:r>
            <a:r>
              <a:rPr lang="en-US" dirty="0" smtClean="0"/>
              <a:t> </a:t>
            </a:r>
            <a:r>
              <a:rPr lang="en-US" dirty="0" err="1" smtClean="0"/>
              <a:t>باعث</a:t>
            </a:r>
            <a:r>
              <a:rPr lang="en-US" dirty="0" smtClean="0"/>
              <a:t> </a:t>
            </a:r>
            <a:r>
              <a:rPr lang="en-US" dirty="0" err="1" smtClean="0"/>
              <a:t>بیماری</a:t>
            </a:r>
            <a:r>
              <a:rPr lang="en-US" dirty="0" smtClean="0"/>
              <a:t> </a:t>
            </a:r>
            <a:r>
              <a:rPr lang="en-US" dirty="0" err="1" smtClean="0"/>
              <a:t>بخصوص</a:t>
            </a:r>
            <a:r>
              <a:rPr lang="en-US" dirty="0" smtClean="0"/>
              <a:t> </a:t>
            </a:r>
            <a:r>
              <a:rPr lang="en-US" dirty="0" err="1" smtClean="0"/>
              <a:t>بیماری</a:t>
            </a:r>
            <a:r>
              <a:rPr lang="en-US" dirty="0" smtClean="0"/>
              <a:t> </a:t>
            </a:r>
            <a:r>
              <a:rPr lang="en-US" dirty="0" err="1" smtClean="0"/>
              <a:t>های</a:t>
            </a:r>
            <a:r>
              <a:rPr lang="en-US" dirty="0" smtClean="0"/>
              <a:t> </a:t>
            </a:r>
            <a:r>
              <a:rPr lang="en-US" dirty="0" err="1" smtClean="0"/>
              <a:t>ریوی</a:t>
            </a:r>
            <a:r>
              <a:rPr lang="en-US" dirty="0" smtClean="0"/>
              <a:t> و </a:t>
            </a:r>
            <a:r>
              <a:rPr lang="en-US" dirty="0" err="1" smtClean="0"/>
              <a:t>قلبی</a:t>
            </a:r>
            <a:r>
              <a:rPr lang="en-US" dirty="0" smtClean="0"/>
              <a:t> </a:t>
            </a:r>
            <a:r>
              <a:rPr lang="en-US" dirty="0" err="1" smtClean="0"/>
              <a:t>عروقی</a:t>
            </a:r>
            <a:r>
              <a:rPr lang="en-US" dirty="0" smtClean="0"/>
              <a:t> </a:t>
            </a:r>
            <a:r>
              <a:rPr lang="en-US" dirty="0" err="1" smtClean="0"/>
              <a:t>می</a:t>
            </a:r>
            <a:r>
              <a:rPr lang="en-US" dirty="0" smtClean="0"/>
              <a:t> </a:t>
            </a:r>
            <a:r>
              <a:rPr lang="en-US" dirty="0" err="1" smtClean="0"/>
              <a:t>گردد.بدنبال</a:t>
            </a:r>
            <a:r>
              <a:rPr lang="en-US" dirty="0" smtClean="0"/>
              <a:t> </a:t>
            </a:r>
            <a:r>
              <a:rPr lang="en-US" dirty="0" err="1" smtClean="0"/>
              <a:t>عدم</a:t>
            </a:r>
            <a:r>
              <a:rPr lang="en-US" dirty="0" smtClean="0"/>
              <a:t> </a:t>
            </a:r>
            <a:r>
              <a:rPr lang="en-US" dirty="0" err="1" smtClean="0"/>
              <a:t>مصرف</a:t>
            </a:r>
            <a:r>
              <a:rPr lang="en-US" dirty="0" smtClean="0"/>
              <a:t> </a:t>
            </a:r>
            <a:r>
              <a:rPr lang="en-US" dirty="0" err="1" smtClean="0"/>
              <a:t>مواد</a:t>
            </a:r>
            <a:r>
              <a:rPr lang="en-US" dirty="0" smtClean="0"/>
              <a:t> </a:t>
            </a:r>
            <a:r>
              <a:rPr lang="en-US" dirty="0" err="1" smtClean="0"/>
              <a:t>غذایی</a:t>
            </a:r>
            <a:r>
              <a:rPr lang="en-US" dirty="0" smtClean="0"/>
              <a:t> </a:t>
            </a:r>
            <a:r>
              <a:rPr lang="en-US" dirty="0" err="1" smtClean="0"/>
              <a:t>اساسی</a:t>
            </a:r>
            <a:r>
              <a:rPr lang="en-US" dirty="0" smtClean="0"/>
              <a:t> و </a:t>
            </a:r>
            <a:r>
              <a:rPr lang="en-US" dirty="0" err="1" smtClean="0"/>
              <a:t>حیاتی</a:t>
            </a:r>
            <a:r>
              <a:rPr lang="en-US" dirty="0" smtClean="0"/>
              <a:t> </a:t>
            </a:r>
            <a:r>
              <a:rPr lang="en-US" dirty="0" err="1" smtClean="0"/>
              <a:t>مثل</a:t>
            </a:r>
            <a:r>
              <a:rPr lang="en-US" dirty="0" smtClean="0"/>
              <a:t> </a:t>
            </a:r>
            <a:r>
              <a:rPr lang="en-US" dirty="0" err="1" smtClean="0"/>
              <a:t>کمبود</a:t>
            </a:r>
            <a:r>
              <a:rPr lang="en-US" dirty="0" smtClean="0"/>
              <a:t> </a:t>
            </a:r>
            <a:r>
              <a:rPr lang="en-US" dirty="0" err="1" smtClean="0"/>
              <a:t>پروتئین</a:t>
            </a:r>
            <a:r>
              <a:rPr lang="en-US" dirty="0" smtClean="0"/>
              <a:t> </a:t>
            </a:r>
            <a:r>
              <a:rPr lang="en-US" dirty="0" err="1" smtClean="0"/>
              <a:t>یا</a:t>
            </a:r>
            <a:r>
              <a:rPr lang="en-US" dirty="0" smtClean="0"/>
              <a:t> </a:t>
            </a:r>
            <a:r>
              <a:rPr lang="en-US" dirty="0" err="1" smtClean="0"/>
              <a:t>ویتامین</a:t>
            </a:r>
            <a:r>
              <a:rPr lang="en-US" dirty="0" smtClean="0"/>
              <a:t> </a:t>
            </a:r>
            <a:r>
              <a:rPr lang="en-US" dirty="0" err="1" smtClean="0"/>
              <a:t>اختلال</a:t>
            </a:r>
            <a:r>
              <a:rPr lang="en-US" dirty="0" smtClean="0"/>
              <a:t> </a:t>
            </a:r>
            <a:r>
              <a:rPr lang="en-US" dirty="0" err="1" smtClean="0"/>
              <a:t>در</a:t>
            </a:r>
            <a:r>
              <a:rPr lang="en-US" dirty="0" smtClean="0"/>
              <a:t> </a:t>
            </a:r>
            <a:r>
              <a:rPr lang="en-US" dirty="0" err="1" smtClean="0"/>
              <a:t>تغذیه</a:t>
            </a:r>
            <a:r>
              <a:rPr lang="en-US" dirty="0" smtClean="0"/>
              <a:t> </a:t>
            </a:r>
            <a:r>
              <a:rPr lang="en-US" dirty="0" err="1" smtClean="0"/>
              <a:t>ایجاد</a:t>
            </a:r>
            <a:r>
              <a:rPr lang="en-US" dirty="0" smtClean="0"/>
              <a:t> </a:t>
            </a:r>
            <a:r>
              <a:rPr lang="en-US" dirty="0" err="1" smtClean="0"/>
              <a:t>می</a:t>
            </a:r>
            <a:r>
              <a:rPr lang="en-US" dirty="0" smtClean="0"/>
              <a:t> </a:t>
            </a:r>
            <a:r>
              <a:rPr lang="en-US" dirty="0" err="1" smtClean="0"/>
              <a:t>شود</a:t>
            </a:r>
            <a:r>
              <a:rPr lang="en-US" dirty="0" smtClean="0"/>
              <a:t> </a:t>
            </a:r>
            <a:r>
              <a:rPr lang="en-US" dirty="0" err="1" smtClean="0"/>
              <a:t>که</a:t>
            </a:r>
            <a:r>
              <a:rPr lang="en-US" dirty="0" smtClean="0"/>
              <a:t> </a:t>
            </a:r>
            <a:r>
              <a:rPr lang="en-US" dirty="0" err="1" smtClean="0"/>
              <a:t>می</a:t>
            </a:r>
            <a:r>
              <a:rPr lang="en-US" dirty="0" smtClean="0"/>
              <a:t> </a:t>
            </a:r>
            <a:r>
              <a:rPr lang="en-US" dirty="0" err="1" smtClean="0"/>
              <a:t>تواند</a:t>
            </a:r>
            <a:r>
              <a:rPr lang="en-US" dirty="0" smtClean="0"/>
              <a:t> </a:t>
            </a:r>
            <a:r>
              <a:rPr lang="en-US" dirty="0" err="1" smtClean="0"/>
              <a:t>منجر</a:t>
            </a:r>
            <a:r>
              <a:rPr lang="en-US" dirty="0" smtClean="0"/>
              <a:t> </a:t>
            </a:r>
            <a:r>
              <a:rPr lang="en-US" dirty="0" err="1" smtClean="0"/>
              <a:t>به</a:t>
            </a:r>
            <a:r>
              <a:rPr lang="en-US" dirty="0" smtClean="0"/>
              <a:t> </a:t>
            </a:r>
            <a:r>
              <a:rPr lang="en-US" dirty="0" err="1" smtClean="0"/>
              <a:t>سوء</a:t>
            </a:r>
            <a:r>
              <a:rPr lang="en-US" dirty="0" smtClean="0"/>
              <a:t> </a:t>
            </a:r>
            <a:r>
              <a:rPr lang="en-US" dirty="0" err="1" smtClean="0"/>
              <a:t>تغذیه</a:t>
            </a:r>
            <a:r>
              <a:rPr lang="en-US" dirty="0" smtClean="0"/>
              <a:t> </a:t>
            </a:r>
            <a:r>
              <a:rPr lang="en-US" dirty="0" err="1" smtClean="0"/>
              <a:t>گردد</a:t>
            </a:r>
            <a:r>
              <a:rPr lang="en-US" dirty="0" smtClean="0"/>
              <a:t>.</a:t>
            </a:r>
            <a:endParaRPr lang="en-US" dirty="0"/>
          </a:p>
        </p:txBody>
      </p:sp>
      <p:pic>
        <p:nvPicPr>
          <p:cNvPr id="2050" name="Picture 2" descr="D:\Users\mostafa\Desktop\cellule\عوامل صدمه زننده\عدم تعادل مواد غذایی\Imbalance_nutrition-300x223.jpg"/>
          <p:cNvPicPr>
            <a:picLocks noChangeAspect="1" noChangeArrowheads="1"/>
          </p:cNvPicPr>
          <p:nvPr/>
        </p:nvPicPr>
        <p:blipFill>
          <a:blip r:embed="rId3"/>
          <a:srcRect/>
          <a:stretch>
            <a:fillRect/>
          </a:stretch>
        </p:blipFill>
        <p:spPr bwMode="auto">
          <a:xfrm>
            <a:off x="0" y="0"/>
            <a:ext cx="5181600" cy="3285236"/>
          </a:xfrm>
          <a:prstGeom prst="rect">
            <a:avLst/>
          </a:prstGeom>
          <a:noFill/>
        </p:spPr>
      </p:pic>
      <p:pic>
        <p:nvPicPr>
          <p:cNvPr id="2051" name="Picture 3" descr="D:\Users\mostafa\Desktop\cellule\عوامل صدمه زننده\عدم تعادل مواد غذایی\weird-fat-man-eating-burger.jpg"/>
          <p:cNvPicPr>
            <a:picLocks noChangeAspect="1" noChangeArrowheads="1"/>
          </p:cNvPicPr>
          <p:nvPr/>
        </p:nvPicPr>
        <p:blipFill>
          <a:blip r:embed="rId4"/>
          <a:srcRect/>
          <a:stretch>
            <a:fillRect/>
          </a:stretch>
        </p:blipFill>
        <p:spPr bwMode="auto">
          <a:xfrm>
            <a:off x="0" y="3276600"/>
            <a:ext cx="2590800" cy="3581400"/>
          </a:xfrm>
          <a:prstGeom prst="rect">
            <a:avLst/>
          </a:prstGeom>
          <a:noFill/>
        </p:spPr>
      </p:pic>
      <p:pic>
        <p:nvPicPr>
          <p:cNvPr id="2053" name="Picture 5" descr="D:\Users\mostafa\Desktop\cellule\عوامل صدمه زننده\عدم تعادل مواد غذایی\malnutrition3.jpg"/>
          <p:cNvPicPr>
            <a:picLocks noChangeAspect="1" noChangeArrowheads="1"/>
          </p:cNvPicPr>
          <p:nvPr/>
        </p:nvPicPr>
        <p:blipFill>
          <a:blip r:embed="rId5"/>
          <a:srcRect/>
          <a:stretch>
            <a:fillRect/>
          </a:stretch>
        </p:blipFill>
        <p:spPr bwMode="auto">
          <a:xfrm>
            <a:off x="2590799" y="3276600"/>
            <a:ext cx="2590801" cy="358139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80534"/>
    </mc:Choice>
    <mc:Fallback xmlns="">
      <p:transition spd="slow" advTm="80534"/>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1100" y="0"/>
            <a:ext cx="2667000" cy="914400"/>
          </a:xfrm>
          <a:solidFill>
            <a:schemeClr val="bg1">
              <a:lumMod val="75000"/>
            </a:schemeClr>
          </a:solidFill>
        </p:spPr>
        <p:txBody>
          <a:bodyPr>
            <a:normAutofit/>
          </a:bodyPr>
          <a:lstStyle/>
          <a:p>
            <a:pPr algn="r" rtl="1"/>
            <a:r>
              <a:rPr lang="en-US" sz="4400" dirty="0" err="1" smtClean="0"/>
              <a:t>مواد</a:t>
            </a:r>
            <a:r>
              <a:rPr lang="en-US" sz="4400" dirty="0" smtClean="0"/>
              <a:t> </a:t>
            </a:r>
            <a:r>
              <a:rPr lang="en-US" sz="4400" dirty="0" err="1" smtClean="0"/>
              <a:t>فیزیکی</a:t>
            </a:r>
            <a:r>
              <a:rPr lang="en-US" dirty="0" smtClean="0"/>
              <a:t>:</a:t>
            </a:r>
            <a:endParaRPr lang="en-US" dirty="0"/>
          </a:p>
        </p:txBody>
      </p:sp>
      <p:sp>
        <p:nvSpPr>
          <p:cNvPr id="3" name="Content Placeholder 2"/>
          <p:cNvSpPr>
            <a:spLocks noGrp="1"/>
          </p:cNvSpPr>
          <p:nvPr>
            <p:ph idx="1"/>
          </p:nvPr>
        </p:nvSpPr>
        <p:spPr>
          <a:xfrm>
            <a:off x="3505200" y="1066800"/>
            <a:ext cx="5638800" cy="5791200"/>
          </a:xfrm>
          <a:solidFill>
            <a:schemeClr val="accent1">
              <a:lumMod val="60000"/>
              <a:lumOff val="40000"/>
            </a:schemeClr>
          </a:solidFill>
        </p:spPr>
        <p:txBody>
          <a:bodyPr>
            <a:normAutofit fontScale="85000" lnSpcReduction="10000"/>
          </a:bodyPr>
          <a:lstStyle/>
          <a:p>
            <a:pPr algn="justLow" rtl="1"/>
            <a:r>
              <a:rPr lang="en-US" sz="2800" dirty="0" smtClean="0"/>
              <a:t>شامل </a:t>
            </a:r>
            <a:r>
              <a:rPr lang="en-US" sz="2800" dirty="0" err="1" smtClean="0"/>
              <a:t>درجه</a:t>
            </a:r>
            <a:r>
              <a:rPr lang="en-US" sz="2800" dirty="0" smtClean="0"/>
              <a:t> حرارت </a:t>
            </a:r>
            <a:r>
              <a:rPr lang="en-US" sz="2800" dirty="0" err="1" smtClean="0"/>
              <a:t>بیش</a:t>
            </a:r>
            <a:r>
              <a:rPr lang="en-US" sz="2800" dirty="0" smtClean="0"/>
              <a:t> </a:t>
            </a:r>
            <a:r>
              <a:rPr lang="en-US" sz="2800" dirty="0" err="1" smtClean="0"/>
              <a:t>از</a:t>
            </a:r>
            <a:r>
              <a:rPr lang="en-US" sz="2800" dirty="0" smtClean="0"/>
              <a:t> </a:t>
            </a:r>
            <a:r>
              <a:rPr lang="en-US" sz="2800" dirty="0" err="1" smtClean="0"/>
              <a:t>حد</a:t>
            </a:r>
            <a:r>
              <a:rPr lang="en-US" sz="2800" dirty="0" smtClean="0"/>
              <a:t>، </a:t>
            </a:r>
            <a:r>
              <a:rPr lang="en-US" sz="2800" dirty="0" err="1" smtClean="0"/>
              <a:t>اشعه</a:t>
            </a:r>
            <a:r>
              <a:rPr lang="en-US" sz="2800" dirty="0" smtClean="0"/>
              <a:t>، </a:t>
            </a:r>
            <a:r>
              <a:rPr lang="en-US" sz="2800" dirty="0" err="1" smtClean="0"/>
              <a:t>شوک</a:t>
            </a:r>
            <a:r>
              <a:rPr lang="en-US" sz="2800" dirty="0" smtClean="0"/>
              <a:t> </a:t>
            </a:r>
            <a:r>
              <a:rPr lang="en-US" sz="2800" dirty="0" err="1" smtClean="0"/>
              <a:t>الکتریکی،و</a:t>
            </a:r>
            <a:r>
              <a:rPr lang="en-US" sz="2800" dirty="0" smtClean="0"/>
              <a:t> </a:t>
            </a:r>
            <a:r>
              <a:rPr lang="en-US" sz="2800" dirty="0" err="1" smtClean="0"/>
              <a:t>ترومای</a:t>
            </a:r>
            <a:r>
              <a:rPr lang="en-US" sz="2800" dirty="0" smtClean="0"/>
              <a:t> </a:t>
            </a:r>
            <a:r>
              <a:rPr lang="en-US" sz="2800" dirty="0" err="1" smtClean="0"/>
              <a:t>الکتریکی</a:t>
            </a:r>
            <a:r>
              <a:rPr lang="en-US" sz="2800" dirty="0" smtClean="0"/>
              <a:t> </a:t>
            </a:r>
            <a:r>
              <a:rPr lang="en-US" sz="2800" dirty="0" err="1" smtClean="0"/>
              <a:t>می</a:t>
            </a:r>
            <a:r>
              <a:rPr lang="en-US" sz="2800" dirty="0" smtClean="0"/>
              <a:t> </a:t>
            </a:r>
            <a:r>
              <a:rPr lang="en-US" sz="2800" dirty="0" err="1" smtClean="0"/>
              <a:t>باشد</a:t>
            </a:r>
            <a:r>
              <a:rPr lang="en-US" sz="2800" dirty="0" smtClean="0"/>
              <a:t> </a:t>
            </a:r>
            <a:r>
              <a:rPr lang="en-US" sz="2800" dirty="0" err="1" smtClean="0"/>
              <a:t>که</a:t>
            </a:r>
            <a:r>
              <a:rPr lang="en-US" sz="2800" dirty="0" smtClean="0"/>
              <a:t> </a:t>
            </a:r>
            <a:r>
              <a:rPr lang="en-US" sz="2800" dirty="0" err="1" smtClean="0"/>
              <a:t>باعث</a:t>
            </a:r>
            <a:r>
              <a:rPr lang="en-US" sz="2800" dirty="0" smtClean="0"/>
              <a:t> </a:t>
            </a:r>
            <a:r>
              <a:rPr lang="en-US" sz="2800" dirty="0" err="1" smtClean="0"/>
              <a:t>صدمه</a:t>
            </a:r>
            <a:r>
              <a:rPr lang="en-US" sz="2800" dirty="0" smtClean="0"/>
              <a:t> </a:t>
            </a:r>
            <a:r>
              <a:rPr lang="en-US" sz="2800" dirty="0" err="1" smtClean="0"/>
              <a:t>به</a:t>
            </a:r>
            <a:r>
              <a:rPr lang="en-US" sz="2800" dirty="0" smtClean="0"/>
              <a:t> </a:t>
            </a:r>
            <a:r>
              <a:rPr lang="en-US" sz="2800" dirty="0" err="1" smtClean="0"/>
              <a:t>سلول</a:t>
            </a:r>
            <a:r>
              <a:rPr lang="en-US" sz="2800" dirty="0" smtClean="0"/>
              <a:t> </a:t>
            </a:r>
            <a:r>
              <a:rPr lang="en-US" sz="2800" dirty="0" err="1" smtClean="0"/>
              <a:t>یا</a:t>
            </a:r>
            <a:r>
              <a:rPr lang="fa-IR" sz="2800" dirty="0" smtClean="0"/>
              <a:t> </a:t>
            </a:r>
            <a:r>
              <a:rPr lang="en-US" sz="2800" dirty="0" err="1" smtClean="0"/>
              <a:t>کل</a:t>
            </a:r>
            <a:r>
              <a:rPr lang="en-US" sz="2800" dirty="0" smtClean="0"/>
              <a:t> </a:t>
            </a:r>
            <a:r>
              <a:rPr lang="en-US" sz="2800" dirty="0" err="1" smtClean="0"/>
              <a:t>بدن</a:t>
            </a:r>
            <a:r>
              <a:rPr lang="en-US" sz="2800" dirty="0" smtClean="0"/>
              <a:t> </a:t>
            </a:r>
            <a:r>
              <a:rPr lang="en-US" sz="2800" dirty="0" err="1" smtClean="0"/>
              <a:t>می</a:t>
            </a:r>
            <a:r>
              <a:rPr lang="en-US" sz="2800" dirty="0" smtClean="0"/>
              <a:t> </a:t>
            </a:r>
            <a:r>
              <a:rPr lang="en-US" sz="2800" dirty="0" err="1" smtClean="0"/>
              <a:t>گردد</a:t>
            </a:r>
            <a:r>
              <a:rPr lang="en-US" sz="2800" dirty="0" smtClean="0"/>
              <a:t>.</a:t>
            </a:r>
            <a:endParaRPr lang="fa-IR" sz="2800" dirty="0" smtClean="0"/>
          </a:p>
          <a:p>
            <a:pPr algn="justLow" rtl="1"/>
            <a:r>
              <a:rPr lang="en-US" sz="2800" dirty="0" err="1" smtClean="0"/>
              <a:t>افزایش</a:t>
            </a:r>
            <a:r>
              <a:rPr lang="en-US" sz="2800" dirty="0" smtClean="0"/>
              <a:t> </a:t>
            </a:r>
            <a:r>
              <a:rPr lang="en-US" sz="2800" dirty="0" err="1" smtClean="0"/>
              <a:t>درجه</a:t>
            </a:r>
            <a:r>
              <a:rPr lang="en-US" sz="2800" dirty="0" smtClean="0"/>
              <a:t> حرارت </a:t>
            </a:r>
            <a:r>
              <a:rPr lang="en-US" sz="2800" dirty="0" err="1" smtClean="0"/>
              <a:t>بیش</a:t>
            </a:r>
            <a:r>
              <a:rPr lang="en-US" sz="2800" dirty="0" smtClean="0"/>
              <a:t> </a:t>
            </a:r>
            <a:r>
              <a:rPr lang="en-US" sz="2800" dirty="0" err="1" smtClean="0"/>
              <a:t>از</a:t>
            </a:r>
            <a:r>
              <a:rPr lang="en-US" sz="2800" dirty="0" smtClean="0"/>
              <a:t> </a:t>
            </a:r>
            <a:r>
              <a:rPr lang="en-US" sz="2800" dirty="0" err="1" smtClean="0"/>
              <a:t>حد</a:t>
            </a:r>
            <a:r>
              <a:rPr lang="en-US" sz="2800" dirty="0" smtClean="0"/>
              <a:t> </a:t>
            </a:r>
            <a:r>
              <a:rPr lang="en-US" sz="2800" dirty="0" err="1" smtClean="0"/>
              <a:t>منجر</a:t>
            </a:r>
            <a:r>
              <a:rPr lang="en-US" sz="2800" dirty="0" smtClean="0"/>
              <a:t> </a:t>
            </a:r>
            <a:r>
              <a:rPr lang="en-US" sz="2800" dirty="0" err="1" smtClean="0"/>
              <a:t>به</a:t>
            </a:r>
            <a:r>
              <a:rPr lang="en-US" sz="2800" dirty="0" smtClean="0"/>
              <a:t> </a:t>
            </a:r>
            <a:r>
              <a:rPr lang="en-US" sz="2800" dirty="0" err="1" smtClean="0"/>
              <a:t>بروز</a:t>
            </a:r>
            <a:r>
              <a:rPr lang="en-US" sz="2800" dirty="0" smtClean="0"/>
              <a:t> </a:t>
            </a:r>
            <a:r>
              <a:rPr lang="en-US" sz="2800" dirty="0" err="1" smtClean="0"/>
              <a:t>هیپرمتابولیسم</a:t>
            </a:r>
            <a:r>
              <a:rPr lang="en-US" sz="2800" dirty="0" smtClean="0"/>
              <a:t> </a:t>
            </a:r>
            <a:r>
              <a:rPr lang="en-US" sz="2800" dirty="0" err="1" smtClean="0"/>
              <a:t>می</a:t>
            </a:r>
            <a:r>
              <a:rPr lang="en-US" sz="2800" dirty="0" smtClean="0"/>
              <a:t> </a:t>
            </a:r>
            <a:r>
              <a:rPr lang="en-US" sz="2800" dirty="0" err="1" smtClean="0"/>
              <a:t>گردد</a:t>
            </a:r>
            <a:r>
              <a:rPr lang="en-US" sz="2800" dirty="0" smtClean="0"/>
              <a:t>، </a:t>
            </a:r>
            <a:r>
              <a:rPr lang="en-US" sz="2800" dirty="0" err="1" smtClean="0"/>
              <a:t>درجه</a:t>
            </a:r>
            <a:r>
              <a:rPr lang="en-US" sz="2800" dirty="0" smtClean="0"/>
              <a:t> حرارت </a:t>
            </a:r>
            <a:r>
              <a:rPr lang="en-US" sz="2800" dirty="0" err="1" smtClean="0"/>
              <a:t>بالای</a:t>
            </a:r>
            <a:r>
              <a:rPr lang="en-US" sz="2800" dirty="0" smtClean="0"/>
              <a:t> 41درجه </a:t>
            </a:r>
            <a:r>
              <a:rPr lang="en-US" sz="2800" dirty="0" err="1" smtClean="0"/>
              <a:t>سانتی</a:t>
            </a:r>
            <a:r>
              <a:rPr lang="en-US" sz="2800" dirty="0" smtClean="0"/>
              <a:t> </a:t>
            </a:r>
            <a:r>
              <a:rPr lang="en-US" sz="2800" dirty="0" err="1" smtClean="0"/>
              <a:t>گراد</a:t>
            </a:r>
            <a:r>
              <a:rPr lang="en-US" sz="2800" dirty="0" smtClean="0"/>
              <a:t>(105/8 F)</a:t>
            </a:r>
            <a:r>
              <a:rPr lang="en-US" sz="2800" dirty="0" err="1" smtClean="0"/>
              <a:t>را</a:t>
            </a:r>
            <a:r>
              <a:rPr lang="en-US" sz="2800" dirty="0" smtClean="0"/>
              <a:t> </a:t>
            </a:r>
            <a:r>
              <a:rPr lang="en-US" sz="2800" dirty="0" err="1" smtClean="0"/>
              <a:t>هیپرترمی</a:t>
            </a:r>
            <a:r>
              <a:rPr lang="en-US" sz="2800" dirty="0" smtClean="0"/>
              <a:t> </a:t>
            </a:r>
            <a:r>
              <a:rPr lang="en-US" sz="2800" dirty="0" err="1" smtClean="0"/>
              <a:t>می</a:t>
            </a:r>
            <a:r>
              <a:rPr lang="en-US" sz="2800" dirty="0" smtClean="0"/>
              <a:t> </a:t>
            </a:r>
            <a:r>
              <a:rPr lang="en-US" sz="2800" dirty="0" err="1" smtClean="0"/>
              <a:t>گویند</a:t>
            </a:r>
            <a:r>
              <a:rPr lang="en-US" sz="2800" dirty="0" smtClean="0"/>
              <a:t> </a:t>
            </a:r>
            <a:r>
              <a:rPr lang="en-US" sz="2800" dirty="0" err="1" smtClean="0"/>
              <a:t>که</a:t>
            </a:r>
            <a:r>
              <a:rPr lang="en-US" sz="2800" dirty="0" smtClean="0"/>
              <a:t> </a:t>
            </a:r>
            <a:r>
              <a:rPr lang="en-US" sz="2800" dirty="0" err="1" smtClean="0"/>
              <a:t>باعث</a:t>
            </a:r>
            <a:r>
              <a:rPr lang="en-US" sz="2800" dirty="0" smtClean="0"/>
              <a:t> </a:t>
            </a:r>
            <a:r>
              <a:rPr lang="en-US" sz="2800" dirty="0" err="1" smtClean="0"/>
              <a:t>انعقاد</a:t>
            </a:r>
            <a:r>
              <a:rPr lang="en-US" sz="2800" dirty="0" smtClean="0"/>
              <a:t> </a:t>
            </a:r>
            <a:r>
              <a:rPr lang="en-US" sz="2800" dirty="0" err="1" smtClean="0"/>
              <a:t>پروتئین</a:t>
            </a:r>
            <a:r>
              <a:rPr lang="en-US" sz="2800" dirty="0" smtClean="0"/>
              <a:t> </a:t>
            </a:r>
            <a:r>
              <a:rPr lang="en-US" sz="2800" dirty="0" err="1" smtClean="0"/>
              <a:t>های</a:t>
            </a:r>
            <a:r>
              <a:rPr lang="en-US" sz="2800" dirty="0" smtClean="0"/>
              <a:t> </a:t>
            </a:r>
            <a:r>
              <a:rPr lang="en-US" sz="2800" dirty="0" err="1" smtClean="0"/>
              <a:t>سلولی</a:t>
            </a:r>
            <a:r>
              <a:rPr lang="en-US" sz="2800" dirty="0" smtClean="0"/>
              <a:t> و </a:t>
            </a:r>
            <a:r>
              <a:rPr lang="en-US" sz="2800" dirty="0" err="1" smtClean="0"/>
              <a:t>مرگ</a:t>
            </a:r>
            <a:r>
              <a:rPr lang="en-US" sz="2800" dirty="0" smtClean="0"/>
              <a:t> </a:t>
            </a:r>
            <a:r>
              <a:rPr lang="en-US" sz="2800" dirty="0" err="1" smtClean="0"/>
              <a:t>سلولی</a:t>
            </a:r>
            <a:r>
              <a:rPr lang="en-US" sz="2800" dirty="0" smtClean="0"/>
              <a:t> </a:t>
            </a:r>
            <a:r>
              <a:rPr lang="en-US" sz="2800" dirty="0" err="1" smtClean="0"/>
              <a:t>می</a:t>
            </a:r>
            <a:r>
              <a:rPr lang="en-US" sz="2800" dirty="0" smtClean="0"/>
              <a:t> </a:t>
            </a:r>
            <a:r>
              <a:rPr lang="en-US" sz="2800" dirty="0" err="1" smtClean="0"/>
              <a:t>گردد</a:t>
            </a:r>
            <a:endParaRPr lang="fa-IR" sz="2800" dirty="0" smtClean="0"/>
          </a:p>
          <a:p>
            <a:pPr algn="justLow" rtl="1"/>
            <a:r>
              <a:rPr lang="en-US" sz="2800" dirty="0" smtClean="0"/>
              <a:t>.</a:t>
            </a:r>
            <a:r>
              <a:rPr lang="en-US" sz="2800" dirty="0" err="1" smtClean="0"/>
              <a:t>اشکال</a:t>
            </a:r>
            <a:r>
              <a:rPr lang="en-US" sz="2800" dirty="0" smtClean="0"/>
              <a:t> </a:t>
            </a:r>
            <a:r>
              <a:rPr lang="en-US" sz="2800" dirty="0" err="1" smtClean="0"/>
              <a:t>یونیزه</a:t>
            </a:r>
            <a:r>
              <a:rPr lang="en-US" sz="2800" dirty="0" smtClean="0"/>
              <a:t> </a:t>
            </a:r>
            <a:r>
              <a:rPr lang="en-US" sz="2800" dirty="0" err="1" smtClean="0"/>
              <a:t>اشعه</a:t>
            </a:r>
            <a:r>
              <a:rPr lang="en-US" sz="2800" dirty="0" smtClean="0"/>
              <a:t> </a:t>
            </a:r>
            <a:r>
              <a:rPr lang="en-US" sz="2800" dirty="0" err="1" smtClean="0"/>
              <a:t>باعث</a:t>
            </a:r>
            <a:r>
              <a:rPr lang="en-US" sz="2800" dirty="0" smtClean="0"/>
              <a:t> </a:t>
            </a:r>
            <a:r>
              <a:rPr lang="en-US" sz="2800" dirty="0" err="1" smtClean="0"/>
              <a:t>صدمه</a:t>
            </a:r>
            <a:r>
              <a:rPr lang="en-US" sz="2800" dirty="0" smtClean="0"/>
              <a:t> </a:t>
            </a:r>
            <a:r>
              <a:rPr lang="en-US" sz="2800" dirty="0" err="1" smtClean="0"/>
              <a:t>توسط</a:t>
            </a:r>
            <a:r>
              <a:rPr lang="en-US" sz="2800" dirty="0" smtClean="0"/>
              <a:t> </a:t>
            </a:r>
            <a:r>
              <a:rPr lang="en-US" sz="2800" dirty="0" err="1" smtClean="0"/>
              <a:t>عملکرد</a:t>
            </a:r>
            <a:r>
              <a:rPr lang="en-US" sz="2800" dirty="0" smtClean="0"/>
              <a:t> </a:t>
            </a:r>
            <a:r>
              <a:rPr lang="en-US" sz="2800" dirty="0" err="1" smtClean="0"/>
              <a:t>یونها</a:t>
            </a:r>
            <a:r>
              <a:rPr lang="en-US" sz="2800" dirty="0" smtClean="0"/>
              <a:t> </a:t>
            </a:r>
            <a:r>
              <a:rPr lang="en-US" sz="2800" dirty="0" err="1" smtClean="0"/>
              <a:t>می</a:t>
            </a:r>
            <a:r>
              <a:rPr lang="en-US" sz="2800" dirty="0" smtClean="0"/>
              <a:t> </a:t>
            </a:r>
            <a:r>
              <a:rPr lang="en-US" sz="2800" dirty="0" err="1" smtClean="0"/>
              <a:t>شوند</a:t>
            </a:r>
            <a:endParaRPr lang="fa-IR" sz="2800" dirty="0" smtClean="0"/>
          </a:p>
          <a:p>
            <a:pPr algn="justLow" rtl="1"/>
            <a:r>
              <a:rPr lang="en-US" sz="2800" dirty="0" smtClean="0"/>
              <a:t>.</a:t>
            </a:r>
            <a:r>
              <a:rPr lang="en-US" sz="2800" dirty="0" err="1" smtClean="0"/>
              <a:t>شوک</a:t>
            </a:r>
            <a:r>
              <a:rPr lang="en-US" sz="2800" dirty="0" smtClean="0"/>
              <a:t> </a:t>
            </a:r>
            <a:r>
              <a:rPr lang="en-US" sz="2800" dirty="0" err="1" smtClean="0"/>
              <a:t>الکتریکی</a:t>
            </a:r>
            <a:r>
              <a:rPr lang="en-US" sz="2800" dirty="0" smtClean="0"/>
              <a:t> </a:t>
            </a:r>
            <a:r>
              <a:rPr lang="en-US" sz="2800" dirty="0" err="1" smtClean="0"/>
              <a:t>در</a:t>
            </a:r>
            <a:r>
              <a:rPr lang="en-US" sz="2800" dirty="0" smtClean="0"/>
              <a:t> </a:t>
            </a:r>
            <a:r>
              <a:rPr lang="en-US" sz="2800" dirty="0" err="1" smtClean="0"/>
              <a:t>نتیجه</a:t>
            </a:r>
            <a:r>
              <a:rPr lang="en-US" sz="2800" dirty="0" smtClean="0"/>
              <a:t> </a:t>
            </a:r>
            <a:r>
              <a:rPr lang="en-US" sz="2800" dirty="0" err="1" smtClean="0"/>
              <a:t>گرمای</a:t>
            </a:r>
            <a:r>
              <a:rPr lang="en-US" sz="2800" dirty="0" smtClean="0"/>
              <a:t> </a:t>
            </a:r>
            <a:r>
              <a:rPr lang="en-US" sz="2800" dirty="0" err="1" smtClean="0"/>
              <a:t>ایجاد</a:t>
            </a:r>
            <a:r>
              <a:rPr lang="en-US" sz="2800" dirty="0" smtClean="0"/>
              <a:t> </a:t>
            </a:r>
            <a:r>
              <a:rPr lang="en-US" sz="2800" dirty="0" err="1" smtClean="0"/>
              <a:t>شده</a:t>
            </a:r>
            <a:r>
              <a:rPr lang="en-US" sz="2800" dirty="0" smtClean="0"/>
              <a:t> بهنگام </a:t>
            </a:r>
            <a:r>
              <a:rPr lang="en-US" sz="2800" dirty="0" err="1" smtClean="0"/>
              <a:t>عبور</a:t>
            </a:r>
            <a:r>
              <a:rPr lang="en-US" sz="2800" dirty="0" smtClean="0"/>
              <a:t> </a:t>
            </a:r>
            <a:r>
              <a:rPr lang="en-US" sz="2800" dirty="0" err="1" smtClean="0"/>
              <a:t>جریان</a:t>
            </a:r>
            <a:r>
              <a:rPr lang="en-US" sz="2800" dirty="0" smtClean="0"/>
              <a:t> </a:t>
            </a:r>
            <a:r>
              <a:rPr lang="en-US" sz="2800" dirty="0" err="1" smtClean="0"/>
              <a:t>الکتریکی</a:t>
            </a:r>
            <a:r>
              <a:rPr lang="en-US" sz="2800" dirty="0" smtClean="0"/>
              <a:t> </a:t>
            </a:r>
            <a:r>
              <a:rPr lang="en-US" sz="2800" dirty="0" err="1" smtClean="0"/>
              <a:t>از</a:t>
            </a:r>
            <a:r>
              <a:rPr lang="en-US" sz="2800" dirty="0" smtClean="0"/>
              <a:t> </a:t>
            </a:r>
            <a:r>
              <a:rPr lang="en-US" sz="2800" dirty="0" err="1" smtClean="0"/>
              <a:t>بدن</a:t>
            </a:r>
            <a:r>
              <a:rPr lang="en-US" sz="2800" dirty="0" smtClean="0"/>
              <a:t> </a:t>
            </a:r>
            <a:r>
              <a:rPr lang="en-US" sz="2800" dirty="0" err="1" smtClean="0"/>
              <a:t>تولید</a:t>
            </a:r>
            <a:r>
              <a:rPr lang="en-US" sz="2800" dirty="0" smtClean="0"/>
              <a:t> </a:t>
            </a:r>
            <a:r>
              <a:rPr lang="en-US" sz="2800" dirty="0" err="1" smtClean="0"/>
              <a:t>سوختگی</a:t>
            </a:r>
            <a:r>
              <a:rPr lang="en-US" sz="2800" dirty="0" smtClean="0"/>
              <a:t> </a:t>
            </a:r>
            <a:r>
              <a:rPr lang="en-US" sz="2800" dirty="0" err="1" smtClean="0"/>
              <a:t>می</a:t>
            </a:r>
            <a:r>
              <a:rPr lang="en-US" sz="2800" dirty="0" smtClean="0"/>
              <a:t> </a:t>
            </a:r>
            <a:r>
              <a:rPr lang="en-US" sz="2800" dirty="0" err="1" smtClean="0"/>
              <a:t>کند</a:t>
            </a:r>
            <a:r>
              <a:rPr lang="en-US" sz="2800" dirty="0" smtClean="0"/>
              <a:t> و </a:t>
            </a:r>
            <a:r>
              <a:rPr lang="en-US" sz="2800" dirty="0" err="1" smtClean="0"/>
              <a:t>ممکن</a:t>
            </a:r>
            <a:r>
              <a:rPr lang="en-US" sz="2800" dirty="0" smtClean="0"/>
              <a:t> </a:t>
            </a:r>
            <a:r>
              <a:rPr lang="en-US" sz="2800" dirty="0" err="1" smtClean="0"/>
              <a:t>است</a:t>
            </a:r>
            <a:r>
              <a:rPr lang="en-US" sz="2800" dirty="0" smtClean="0"/>
              <a:t> </a:t>
            </a:r>
            <a:r>
              <a:rPr lang="en-US" sz="2800" dirty="0" err="1" smtClean="0"/>
              <a:t>سبب</a:t>
            </a:r>
            <a:r>
              <a:rPr lang="en-US" sz="2800" dirty="0" smtClean="0"/>
              <a:t> </a:t>
            </a:r>
            <a:r>
              <a:rPr lang="en-US" sz="2800" dirty="0" err="1" smtClean="0"/>
              <a:t>تحریک</a:t>
            </a:r>
            <a:r>
              <a:rPr lang="en-US" sz="2800" dirty="0" smtClean="0"/>
              <a:t> </a:t>
            </a:r>
            <a:r>
              <a:rPr lang="en-US" sz="2800" dirty="0" err="1" smtClean="0"/>
              <a:t>غیر</a:t>
            </a:r>
            <a:r>
              <a:rPr lang="en-US" sz="2800" dirty="0" smtClean="0"/>
              <a:t> </a:t>
            </a:r>
            <a:r>
              <a:rPr lang="en-US" sz="2800" dirty="0" err="1" smtClean="0"/>
              <a:t>طبیعی</a:t>
            </a:r>
            <a:r>
              <a:rPr lang="en-US" sz="2800" dirty="0" smtClean="0"/>
              <a:t> </a:t>
            </a:r>
            <a:r>
              <a:rPr lang="en-US" sz="2800" dirty="0" err="1" smtClean="0"/>
              <a:t>اعصاب</a:t>
            </a:r>
            <a:r>
              <a:rPr lang="en-US" sz="2800" dirty="0" smtClean="0"/>
              <a:t> </a:t>
            </a:r>
            <a:r>
              <a:rPr lang="en-US" sz="2800" dirty="0" err="1" smtClean="0"/>
              <a:t>شده</a:t>
            </a:r>
            <a:r>
              <a:rPr lang="en-US" sz="2800" dirty="0" smtClean="0"/>
              <a:t> و </a:t>
            </a:r>
            <a:r>
              <a:rPr lang="en-US" sz="2800" dirty="0" err="1" smtClean="0"/>
              <a:t>فیبریلاسیون</a:t>
            </a:r>
            <a:r>
              <a:rPr lang="en-US" sz="2800" dirty="0" smtClean="0"/>
              <a:t> </a:t>
            </a:r>
            <a:r>
              <a:rPr lang="en-US" sz="2800" dirty="0" err="1" smtClean="0"/>
              <a:t>قلبی</a:t>
            </a:r>
            <a:r>
              <a:rPr lang="en-US" sz="2800" dirty="0" smtClean="0"/>
              <a:t> </a:t>
            </a:r>
            <a:r>
              <a:rPr lang="en-US" sz="2800" dirty="0" err="1" smtClean="0"/>
              <a:t>رخ</a:t>
            </a:r>
            <a:r>
              <a:rPr lang="en-US" sz="2800" dirty="0" smtClean="0"/>
              <a:t> </a:t>
            </a:r>
            <a:r>
              <a:rPr lang="en-US" sz="2800" dirty="0" err="1" smtClean="0"/>
              <a:t>می</a:t>
            </a:r>
            <a:r>
              <a:rPr lang="en-US" sz="2800" dirty="0" smtClean="0"/>
              <a:t> </a:t>
            </a:r>
            <a:r>
              <a:rPr lang="en-US" sz="2800" dirty="0" err="1" smtClean="0"/>
              <a:t>دهد</a:t>
            </a:r>
            <a:r>
              <a:rPr lang="en-US" sz="2800" dirty="0" smtClean="0"/>
              <a:t>.</a:t>
            </a:r>
            <a:endParaRPr lang="fa-IR" sz="2800" dirty="0" smtClean="0"/>
          </a:p>
          <a:p>
            <a:pPr algn="justLow" rtl="1"/>
            <a:r>
              <a:rPr lang="en-US" sz="2800" dirty="0" err="1" smtClean="0"/>
              <a:t>ترومای</a:t>
            </a:r>
            <a:r>
              <a:rPr lang="en-US" sz="2800" dirty="0" smtClean="0"/>
              <a:t> </a:t>
            </a:r>
            <a:r>
              <a:rPr lang="en-US" sz="2800" dirty="0" err="1" smtClean="0"/>
              <a:t>الکتریکی</a:t>
            </a:r>
            <a:r>
              <a:rPr lang="en-US" sz="2800" dirty="0" smtClean="0"/>
              <a:t> </a:t>
            </a:r>
            <a:r>
              <a:rPr lang="en-US" sz="2800" dirty="0" err="1" smtClean="0"/>
              <a:t>باعث</a:t>
            </a:r>
            <a:r>
              <a:rPr lang="en-US" sz="2800" dirty="0" smtClean="0"/>
              <a:t> </a:t>
            </a:r>
            <a:r>
              <a:rPr lang="en-US" sz="2800" dirty="0" err="1" smtClean="0"/>
              <a:t>ایجاد</a:t>
            </a:r>
            <a:r>
              <a:rPr lang="en-US" sz="2800" dirty="0" smtClean="0"/>
              <a:t> </a:t>
            </a:r>
            <a:r>
              <a:rPr lang="en-US" sz="2800" dirty="0" err="1" smtClean="0"/>
              <a:t>زخم</a:t>
            </a:r>
            <a:r>
              <a:rPr lang="en-US" sz="2800" dirty="0" smtClean="0"/>
              <a:t> و </a:t>
            </a:r>
            <a:r>
              <a:rPr lang="en-US" sz="2800" dirty="0" err="1" smtClean="0"/>
              <a:t>صدمه</a:t>
            </a:r>
            <a:r>
              <a:rPr lang="en-US" sz="2800" dirty="0" smtClean="0"/>
              <a:t> </a:t>
            </a:r>
            <a:r>
              <a:rPr lang="en-US" sz="2800" dirty="0" err="1" smtClean="0"/>
              <a:t>سلولی</a:t>
            </a:r>
            <a:r>
              <a:rPr lang="en-US" sz="2800" dirty="0" smtClean="0"/>
              <a:t> </a:t>
            </a:r>
            <a:r>
              <a:rPr lang="en-US" sz="2800" dirty="0" err="1" smtClean="0"/>
              <a:t>در</a:t>
            </a:r>
            <a:r>
              <a:rPr lang="en-US" sz="2800" dirty="0" smtClean="0"/>
              <a:t> </a:t>
            </a:r>
            <a:r>
              <a:rPr lang="en-US" sz="2800" dirty="0" err="1" smtClean="0"/>
              <a:t>بافتهای</a:t>
            </a:r>
            <a:r>
              <a:rPr lang="en-US" sz="2800" dirty="0" smtClean="0"/>
              <a:t> </a:t>
            </a:r>
            <a:r>
              <a:rPr lang="en-US" sz="2800" dirty="0" err="1" smtClean="0"/>
              <a:t>بدن</a:t>
            </a:r>
            <a:r>
              <a:rPr lang="en-US" sz="2800" dirty="0" smtClean="0"/>
              <a:t> </a:t>
            </a:r>
            <a:r>
              <a:rPr lang="en-US" sz="2800" dirty="0" err="1" smtClean="0"/>
              <a:t>می</a:t>
            </a:r>
            <a:r>
              <a:rPr lang="en-US" sz="2800" dirty="0" smtClean="0"/>
              <a:t> </a:t>
            </a:r>
            <a:r>
              <a:rPr lang="en-US" sz="2800" dirty="0" err="1" smtClean="0"/>
              <a:t>گردد</a:t>
            </a:r>
            <a:r>
              <a:rPr lang="en-US" dirty="0" smtClean="0"/>
              <a:t>.</a:t>
            </a:r>
            <a:endParaRPr lang="en-US" dirty="0"/>
          </a:p>
        </p:txBody>
      </p:sp>
      <p:pic>
        <p:nvPicPr>
          <p:cNvPr id="3074" name="Picture 2" descr="D:\Users\mostafa\Desktop\cellule\عوامل صدمه زننده\مواد فیزیکی\Defibrillation.JPG"/>
          <p:cNvPicPr>
            <a:picLocks noChangeAspect="1" noChangeArrowheads="1"/>
          </p:cNvPicPr>
          <p:nvPr/>
        </p:nvPicPr>
        <p:blipFill>
          <a:blip r:embed="rId2"/>
          <a:srcRect/>
          <a:stretch>
            <a:fillRect/>
          </a:stretch>
        </p:blipFill>
        <p:spPr bwMode="auto">
          <a:xfrm>
            <a:off x="0" y="0"/>
            <a:ext cx="3124200" cy="2857500"/>
          </a:xfrm>
          <a:prstGeom prst="rect">
            <a:avLst/>
          </a:prstGeom>
          <a:noFill/>
        </p:spPr>
      </p:pic>
      <p:pic>
        <p:nvPicPr>
          <p:cNvPr id="3076" name="Picture 4" descr="D:\Users\mostafa\Desktop\cellule\عوامل صدمه زننده\مواد فیزیکی\tab.jpg"/>
          <p:cNvPicPr>
            <a:picLocks noChangeAspect="1" noChangeArrowheads="1"/>
          </p:cNvPicPr>
          <p:nvPr/>
        </p:nvPicPr>
        <p:blipFill>
          <a:blip r:embed="rId3"/>
          <a:srcRect/>
          <a:stretch>
            <a:fillRect/>
          </a:stretch>
        </p:blipFill>
        <p:spPr bwMode="auto">
          <a:xfrm>
            <a:off x="0" y="4876800"/>
            <a:ext cx="3120175" cy="1981200"/>
          </a:xfrm>
          <a:prstGeom prst="rect">
            <a:avLst/>
          </a:prstGeom>
          <a:noFill/>
        </p:spPr>
      </p:pic>
      <p:pic>
        <p:nvPicPr>
          <p:cNvPr id="3077" name="Picture 5" descr="D:\Users\mostafa\Desktop\cellule\عوامل صدمه زننده\مواد فیزیکی\ect-0903-13.jpg"/>
          <p:cNvPicPr>
            <a:picLocks noChangeAspect="1" noChangeArrowheads="1"/>
          </p:cNvPicPr>
          <p:nvPr/>
        </p:nvPicPr>
        <p:blipFill>
          <a:blip r:embed="rId4"/>
          <a:srcRect/>
          <a:stretch>
            <a:fillRect/>
          </a:stretch>
        </p:blipFill>
        <p:spPr bwMode="auto">
          <a:xfrm>
            <a:off x="0" y="2743200"/>
            <a:ext cx="3124200" cy="21336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68277"/>
    </mc:Choice>
    <mc:Fallback xmlns="">
      <p:transition spd="slow" advTm="68277"/>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Users\mostafa\Desktop\cellule\عوامل صدمه زننده\مواد شیمیایی\dangerous-chemicals.gif"/>
          <p:cNvPicPr>
            <a:picLocks noChangeAspect="1" noChangeArrowheads="1"/>
          </p:cNvPicPr>
          <p:nvPr/>
        </p:nvPicPr>
        <p:blipFill>
          <a:blip r:embed="rId2">
            <a:lum bright="49000" contrast="-36000"/>
          </a:blip>
          <a:srcRect/>
          <a:stretch>
            <a:fillRect/>
          </a:stretch>
        </p:blipFill>
        <p:spPr bwMode="auto">
          <a:xfrm>
            <a:off x="0" y="0"/>
            <a:ext cx="4343400" cy="6858000"/>
          </a:xfrm>
          <a:prstGeom prst="rect">
            <a:avLst/>
          </a:prstGeom>
          <a:noFill/>
        </p:spPr>
      </p:pic>
      <p:sp>
        <p:nvSpPr>
          <p:cNvPr id="2" name="Title 1"/>
          <p:cNvSpPr>
            <a:spLocks noGrp="1"/>
          </p:cNvSpPr>
          <p:nvPr>
            <p:ph type="title"/>
          </p:nvPr>
        </p:nvSpPr>
        <p:spPr>
          <a:xfrm>
            <a:off x="6400800" y="0"/>
            <a:ext cx="2590800" cy="838200"/>
          </a:xfrm>
        </p:spPr>
        <p:txBody>
          <a:bodyPr>
            <a:normAutofit fontScale="90000"/>
          </a:bodyPr>
          <a:lstStyle/>
          <a:p>
            <a:pPr algn="r" rtl="1"/>
            <a:r>
              <a:rPr lang="en-US" dirty="0" err="1" smtClean="0"/>
              <a:t>مواد</a:t>
            </a:r>
            <a:r>
              <a:rPr lang="en-US" dirty="0" smtClean="0"/>
              <a:t> </a:t>
            </a:r>
            <a:r>
              <a:rPr lang="en-US" dirty="0" err="1" smtClean="0"/>
              <a:t>شیمیایی</a:t>
            </a:r>
            <a:r>
              <a:rPr lang="en-US" dirty="0" smtClean="0"/>
              <a:t>:</a:t>
            </a:r>
            <a:endParaRPr lang="en-US" dirty="0"/>
          </a:p>
        </p:txBody>
      </p:sp>
      <p:sp>
        <p:nvSpPr>
          <p:cNvPr id="3" name="Content Placeholder 2"/>
          <p:cNvSpPr>
            <a:spLocks noGrp="1"/>
          </p:cNvSpPr>
          <p:nvPr>
            <p:ph idx="1"/>
          </p:nvPr>
        </p:nvSpPr>
        <p:spPr>
          <a:xfrm>
            <a:off x="76200" y="152401"/>
            <a:ext cx="4191000" cy="4267200"/>
          </a:xfrm>
          <a:solidFill>
            <a:schemeClr val="bg2"/>
          </a:solidFill>
        </p:spPr>
        <p:txBody>
          <a:bodyPr>
            <a:normAutofit lnSpcReduction="10000"/>
          </a:bodyPr>
          <a:lstStyle/>
          <a:p>
            <a:pPr algn="justLow" rtl="1"/>
            <a:r>
              <a:rPr lang="en-US" dirty="0" err="1" smtClean="0"/>
              <a:t>صدمات</a:t>
            </a:r>
            <a:r>
              <a:rPr lang="en-US" dirty="0" smtClean="0"/>
              <a:t> </a:t>
            </a:r>
            <a:r>
              <a:rPr lang="en-US" dirty="0" err="1" smtClean="0"/>
              <a:t>شیمیایی</a:t>
            </a:r>
            <a:r>
              <a:rPr lang="en-US" dirty="0" smtClean="0"/>
              <a:t> </a:t>
            </a:r>
            <a:r>
              <a:rPr lang="en-US" dirty="0" err="1" smtClean="0"/>
              <a:t>توسط</a:t>
            </a:r>
            <a:r>
              <a:rPr lang="en-US" dirty="0" smtClean="0"/>
              <a:t> </a:t>
            </a:r>
            <a:r>
              <a:rPr lang="en-US" dirty="0" err="1" smtClean="0"/>
              <a:t>سموم</a:t>
            </a:r>
            <a:r>
              <a:rPr lang="en-US" dirty="0" smtClean="0"/>
              <a:t> </a:t>
            </a:r>
            <a:r>
              <a:rPr lang="en-US" dirty="0" err="1" smtClean="0"/>
              <a:t>شناخته</a:t>
            </a:r>
            <a:r>
              <a:rPr lang="en-US" dirty="0" smtClean="0"/>
              <a:t> </a:t>
            </a:r>
            <a:r>
              <a:rPr lang="en-US" dirty="0" err="1" smtClean="0"/>
              <a:t>شده</a:t>
            </a:r>
            <a:r>
              <a:rPr lang="en-US" dirty="0" smtClean="0"/>
              <a:t> </a:t>
            </a:r>
            <a:r>
              <a:rPr lang="en-US" dirty="0" err="1" smtClean="0"/>
              <a:t>مثل</a:t>
            </a:r>
            <a:r>
              <a:rPr lang="en-US" dirty="0" smtClean="0"/>
              <a:t> </a:t>
            </a:r>
            <a:r>
              <a:rPr lang="en-US" dirty="0" err="1" smtClean="0"/>
              <a:t>مواد</a:t>
            </a:r>
            <a:r>
              <a:rPr lang="en-US" dirty="0" smtClean="0"/>
              <a:t> </a:t>
            </a:r>
            <a:r>
              <a:rPr lang="en-US" dirty="0" err="1" smtClean="0"/>
              <a:t>قلیایی</a:t>
            </a:r>
            <a:r>
              <a:rPr lang="en-US" dirty="0" smtClean="0"/>
              <a:t> </a:t>
            </a:r>
            <a:r>
              <a:rPr lang="en-US" dirty="0" err="1" smtClean="0"/>
              <a:t>که</a:t>
            </a:r>
            <a:r>
              <a:rPr lang="en-US" dirty="0" smtClean="0"/>
              <a:t> </a:t>
            </a:r>
            <a:r>
              <a:rPr lang="en-US" dirty="0" err="1" smtClean="0"/>
              <a:t>خاصیت</a:t>
            </a:r>
            <a:r>
              <a:rPr lang="en-US" dirty="0" smtClean="0"/>
              <a:t> </a:t>
            </a:r>
            <a:r>
              <a:rPr lang="en-US" dirty="0" err="1" smtClean="0"/>
              <a:t>خورندگی</a:t>
            </a:r>
            <a:r>
              <a:rPr lang="en-US" dirty="0" smtClean="0"/>
              <a:t> </a:t>
            </a:r>
            <a:r>
              <a:rPr lang="en-US" dirty="0" err="1" smtClean="0"/>
              <a:t>بر</a:t>
            </a:r>
            <a:r>
              <a:rPr lang="en-US" dirty="0" smtClean="0"/>
              <a:t> </a:t>
            </a:r>
            <a:r>
              <a:rPr lang="en-US" dirty="0" err="1" smtClean="0"/>
              <a:t>روی</a:t>
            </a:r>
            <a:r>
              <a:rPr lang="en-US" dirty="0" smtClean="0"/>
              <a:t> </a:t>
            </a:r>
            <a:r>
              <a:rPr lang="en-US" dirty="0" err="1" smtClean="0"/>
              <a:t>سلولهای</a:t>
            </a:r>
            <a:r>
              <a:rPr lang="en-US" dirty="0" smtClean="0"/>
              <a:t> </a:t>
            </a:r>
            <a:r>
              <a:rPr lang="en-US" dirty="0" err="1" smtClean="0"/>
              <a:t>اپی</a:t>
            </a:r>
            <a:r>
              <a:rPr lang="en-US" dirty="0" smtClean="0"/>
              <a:t> </a:t>
            </a:r>
            <a:r>
              <a:rPr lang="en-US" dirty="0" err="1" smtClean="0"/>
              <a:t>تلیال</a:t>
            </a:r>
            <a:r>
              <a:rPr lang="en-US" dirty="0" smtClean="0"/>
              <a:t> </a:t>
            </a:r>
            <a:r>
              <a:rPr lang="en-US" dirty="0" err="1" smtClean="0"/>
              <a:t>بافت</a:t>
            </a:r>
            <a:r>
              <a:rPr lang="en-US" dirty="0" smtClean="0"/>
              <a:t> </a:t>
            </a:r>
            <a:r>
              <a:rPr lang="en-US" dirty="0" err="1" smtClean="0"/>
              <a:t>دارد.اسید</a:t>
            </a:r>
            <a:r>
              <a:rPr lang="en-US" dirty="0" smtClean="0"/>
              <a:t> </a:t>
            </a:r>
            <a:r>
              <a:rPr lang="en-US" dirty="0" err="1" smtClean="0"/>
              <a:t>هیدرو</a:t>
            </a:r>
            <a:r>
              <a:rPr lang="en-US" dirty="0" smtClean="0"/>
              <a:t> </a:t>
            </a:r>
            <a:r>
              <a:rPr lang="en-US" dirty="0" err="1" smtClean="0"/>
              <a:t>کلراید</a:t>
            </a:r>
            <a:r>
              <a:rPr lang="en-US" dirty="0" smtClean="0"/>
              <a:t> </a:t>
            </a:r>
            <a:r>
              <a:rPr lang="en-US" dirty="0" err="1" smtClean="0"/>
              <a:t>در</a:t>
            </a:r>
            <a:r>
              <a:rPr lang="en-US" dirty="0" smtClean="0"/>
              <a:t> </a:t>
            </a:r>
            <a:r>
              <a:rPr lang="en-US" dirty="0" err="1" smtClean="0"/>
              <a:t>مقادیر</a:t>
            </a:r>
            <a:r>
              <a:rPr lang="en-US" dirty="0" smtClean="0"/>
              <a:t> </a:t>
            </a:r>
            <a:r>
              <a:rPr lang="en-US" dirty="0" err="1" smtClean="0"/>
              <a:t>زیاد</a:t>
            </a:r>
            <a:r>
              <a:rPr lang="en-US" dirty="0" smtClean="0"/>
              <a:t> </a:t>
            </a:r>
            <a:r>
              <a:rPr lang="en-US" dirty="0" err="1" smtClean="0"/>
              <a:t>باعث</a:t>
            </a:r>
            <a:r>
              <a:rPr lang="en-US" dirty="0" smtClean="0"/>
              <a:t> </a:t>
            </a:r>
            <a:r>
              <a:rPr lang="en-US" dirty="0" err="1" smtClean="0"/>
              <a:t>صدمه</a:t>
            </a:r>
            <a:r>
              <a:rPr lang="en-US" dirty="0" smtClean="0"/>
              <a:t> </a:t>
            </a:r>
            <a:r>
              <a:rPr lang="en-US" dirty="0" err="1" smtClean="0"/>
              <a:t>معده</a:t>
            </a:r>
            <a:r>
              <a:rPr lang="en-US" dirty="0" smtClean="0"/>
              <a:t> </a:t>
            </a:r>
            <a:r>
              <a:rPr lang="en-US" dirty="0" err="1" smtClean="0"/>
              <a:t>می</a:t>
            </a:r>
            <a:r>
              <a:rPr lang="en-US" dirty="0" smtClean="0"/>
              <a:t> </a:t>
            </a:r>
            <a:r>
              <a:rPr lang="en-US" dirty="0" err="1" smtClean="0"/>
              <a:t>گردد.انسولین</a:t>
            </a:r>
            <a:r>
              <a:rPr lang="en-US" dirty="0" smtClean="0"/>
              <a:t> </a:t>
            </a:r>
            <a:r>
              <a:rPr lang="en-US" dirty="0" err="1" smtClean="0"/>
              <a:t>به</a:t>
            </a:r>
            <a:r>
              <a:rPr lang="en-US" dirty="0" smtClean="0"/>
              <a:t> </a:t>
            </a:r>
            <a:r>
              <a:rPr lang="en-US" dirty="0" err="1" smtClean="0"/>
              <a:t>مقدار</a:t>
            </a:r>
            <a:r>
              <a:rPr lang="en-US" dirty="0" smtClean="0"/>
              <a:t> </a:t>
            </a:r>
            <a:r>
              <a:rPr lang="en-US" dirty="0" err="1" smtClean="0"/>
              <a:t>زیاد</a:t>
            </a:r>
            <a:r>
              <a:rPr lang="en-US" dirty="0" smtClean="0"/>
              <a:t> </a:t>
            </a:r>
            <a:r>
              <a:rPr lang="en-US" dirty="0" err="1" smtClean="0"/>
              <a:t>باعث</a:t>
            </a:r>
            <a:r>
              <a:rPr lang="en-US" dirty="0" smtClean="0"/>
              <a:t> </a:t>
            </a:r>
            <a:r>
              <a:rPr lang="en-US" dirty="0" err="1" smtClean="0"/>
              <a:t>کاهش</a:t>
            </a:r>
            <a:r>
              <a:rPr lang="en-US" dirty="0" smtClean="0"/>
              <a:t> </a:t>
            </a:r>
            <a:r>
              <a:rPr lang="en-US" dirty="0" err="1" smtClean="0"/>
              <a:t>سطح</a:t>
            </a:r>
            <a:r>
              <a:rPr lang="en-US" dirty="0" smtClean="0"/>
              <a:t> </a:t>
            </a:r>
            <a:r>
              <a:rPr lang="en-US" dirty="0" err="1" smtClean="0"/>
              <a:t>گلوکز</a:t>
            </a:r>
            <a:r>
              <a:rPr lang="en-US" dirty="0" smtClean="0"/>
              <a:t> </a:t>
            </a:r>
            <a:r>
              <a:rPr lang="en-US" dirty="0" err="1" smtClean="0"/>
              <a:t>در</a:t>
            </a:r>
            <a:r>
              <a:rPr lang="en-US" dirty="0" smtClean="0"/>
              <a:t> </a:t>
            </a:r>
            <a:r>
              <a:rPr lang="en-US" dirty="0" err="1" smtClean="0"/>
              <a:t>خون</a:t>
            </a:r>
            <a:r>
              <a:rPr lang="en-US" dirty="0" smtClean="0"/>
              <a:t> </a:t>
            </a:r>
            <a:r>
              <a:rPr lang="en-US" dirty="0" err="1" smtClean="0"/>
              <a:t>می</a:t>
            </a:r>
            <a:r>
              <a:rPr lang="en-US" dirty="0" smtClean="0"/>
              <a:t> </a:t>
            </a:r>
            <a:r>
              <a:rPr lang="en-US" dirty="0" err="1" smtClean="0"/>
              <a:t>شود</a:t>
            </a:r>
            <a:r>
              <a:rPr lang="en-US" dirty="0" smtClean="0"/>
              <a:t> و </a:t>
            </a:r>
            <a:r>
              <a:rPr lang="en-US" dirty="0" err="1" smtClean="0"/>
              <a:t>منجر</a:t>
            </a:r>
            <a:r>
              <a:rPr lang="en-US" dirty="0" smtClean="0"/>
              <a:t> </a:t>
            </a:r>
            <a:r>
              <a:rPr lang="en-US" dirty="0" err="1" smtClean="0"/>
              <a:t>به</a:t>
            </a:r>
            <a:r>
              <a:rPr lang="en-US" dirty="0" smtClean="0"/>
              <a:t> </a:t>
            </a:r>
            <a:r>
              <a:rPr lang="en-US" dirty="0" err="1" smtClean="0"/>
              <a:t>بروز</a:t>
            </a:r>
            <a:r>
              <a:rPr lang="en-US" dirty="0" smtClean="0"/>
              <a:t> </a:t>
            </a:r>
            <a:r>
              <a:rPr lang="en-US" dirty="0" err="1" smtClean="0"/>
              <a:t>کوما</a:t>
            </a:r>
            <a:r>
              <a:rPr lang="en-US" dirty="0" smtClean="0"/>
              <a:t> </a:t>
            </a:r>
            <a:r>
              <a:rPr lang="en-US" dirty="0" err="1" smtClean="0"/>
              <a:t>می</a:t>
            </a:r>
            <a:r>
              <a:rPr lang="en-US" dirty="0" smtClean="0"/>
              <a:t> </a:t>
            </a:r>
            <a:r>
              <a:rPr lang="en-US" dirty="0" err="1" smtClean="0"/>
              <a:t>گردد.داروها</a:t>
            </a:r>
            <a:r>
              <a:rPr lang="en-US" dirty="0" smtClean="0"/>
              <a:t> </a:t>
            </a:r>
            <a:r>
              <a:rPr lang="en-US" dirty="0" err="1" smtClean="0"/>
              <a:t>ممکن</a:t>
            </a:r>
            <a:r>
              <a:rPr lang="en-US" dirty="0" smtClean="0"/>
              <a:t> </a:t>
            </a:r>
            <a:r>
              <a:rPr lang="en-US" dirty="0" err="1" smtClean="0"/>
              <a:t>است</a:t>
            </a:r>
            <a:r>
              <a:rPr lang="en-US" dirty="0" smtClean="0"/>
              <a:t> </a:t>
            </a:r>
            <a:r>
              <a:rPr lang="en-US" dirty="0" err="1" smtClean="0"/>
              <a:t>باعث</a:t>
            </a:r>
            <a:r>
              <a:rPr lang="en-US" dirty="0" smtClean="0"/>
              <a:t> </a:t>
            </a:r>
            <a:r>
              <a:rPr lang="en-US" dirty="0" err="1" smtClean="0"/>
              <a:t>اثرات</a:t>
            </a:r>
            <a:r>
              <a:rPr lang="en-US" dirty="0" smtClean="0"/>
              <a:t> </a:t>
            </a:r>
            <a:r>
              <a:rPr lang="en-US" dirty="0" err="1" smtClean="0"/>
              <a:t>سمی</a:t>
            </a:r>
            <a:r>
              <a:rPr lang="en-US" dirty="0" smtClean="0"/>
              <a:t> </a:t>
            </a:r>
            <a:r>
              <a:rPr lang="en-US" dirty="0" err="1" smtClean="0"/>
              <a:t>شیمیایی</a:t>
            </a:r>
            <a:r>
              <a:rPr lang="en-US" dirty="0" smtClean="0"/>
              <a:t> </a:t>
            </a:r>
            <a:r>
              <a:rPr lang="en-US" dirty="0" err="1" smtClean="0"/>
              <a:t>در</a:t>
            </a:r>
            <a:r>
              <a:rPr lang="en-US" dirty="0" smtClean="0"/>
              <a:t> </a:t>
            </a:r>
            <a:r>
              <a:rPr lang="en-US" dirty="0" err="1" smtClean="0"/>
              <a:t>بدن</a:t>
            </a:r>
            <a:r>
              <a:rPr lang="en-US" dirty="0" smtClean="0"/>
              <a:t> </a:t>
            </a:r>
            <a:r>
              <a:rPr lang="en-US" dirty="0" err="1" smtClean="0"/>
              <a:t>گردند</a:t>
            </a:r>
            <a:r>
              <a:rPr lang="en-US" dirty="0" smtClean="0"/>
              <a:t>.</a:t>
            </a:r>
            <a:endParaRPr lang="en-US" dirty="0"/>
          </a:p>
        </p:txBody>
      </p:sp>
      <p:pic>
        <p:nvPicPr>
          <p:cNvPr id="1026" name="Picture 2" descr="D:\Users\mostafa\Desktop\cellule\عوامل صدمه زننده\مواد شیمیایی\sh2.jpg"/>
          <p:cNvPicPr>
            <a:picLocks noChangeAspect="1" noChangeArrowheads="1"/>
          </p:cNvPicPr>
          <p:nvPr/>
        </p:nvPicPr>
        <p:blipFill>
          <a:blip r:embed="rId3"/>
          <a:srcRect/>
          <a:stretch>
            <a:fillRect/>
          </a:stretch>
        </p:blipFill>
        <p:spPr bwMode="auto">
          <a:xfrm>
            <a:off x="4343400" y="0"/>
            <a:ext cx="2628900" cy="2514600"/>
          </a:xfrm>
          <a:prstGeom prst="rect">
            <a:avLst/>
          </a:prstGeom>
          <a:noFill/>
        </p:spPr>
      </p:pic>
      <p:pic>
        <p:nvPicPr>
          <p:cNvPr id="1028" name="Picture 4" descr="D:\Users\mostafa\Desktop\cellule\عوامل صدمه زننده\مواد شیمیایی\1192.jpg"/>
          <p:cNvPicPr>
            <a:picLocks noChangeAspect="1" noChangeArrowheads="1"/>
          </p:cNvPicPr>
          <p:nvPr/>
        </p:nvPicPr>
        <p:blipFill>
          <a:blip r:embed="rId4"/>
          <a:srcRect/>
          <a:stretch>
            <a:fillRect/>
          </a:stretch>
        </p:blipFill>
        <p:spPr bwMode="auto">
          <a:xfrm>
            <a:off x="4495800" y="3886200"/>
            <a:ext cx="4648200" cy="2971800"/>
          </a:xfrm>
          <a:prstGeom prst="rect">
            <a:avLst/>
          </a:prstGeom>
          <a:noFill/>
        </p:spPr>
      </p:pic>
      <p:pic>
        <p:nvPicPr>
          <p:cNvPr id="1029" name="Picture 5" descr="D:\Users\mostafa\Desktop\cellule\عوامل صدمه زننده\مواد شیمیایی\insulin_pen.jpg"/>
          <p:cNvPicPr>
            <a:picLocks noChangeAspect="1" noChangeArrowheads="1"/>
          </p:cNvPicPr>
          <p:nvPr/>
        </p:nvPicPr>
        <p:blipFill>
          <a:blip r:embed="rId5"/>
          <a:srcRect/>
          <a:stretch>
            <a:fillRect/>
          </a:stretch>
        </p:blipFill>
        <p:spPr bwMode="auto">
          <a:xfrm>
            <a:off x="4343400" y="2438400"/>
            <a:ext cx="4800600" cy="21336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35893"/>
    </mc:Choice>
    <mc:Fallback xmlns="">
      <p:transition spd="slow" advTm="3589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Users\mostafa\Desktop\cellule\هموستاز\homeostasis1.jpg"/>
          <p:cNvPicPr>
            <a:picLocks noChangeAspect="1" noChangeArrowheads="1"/>
          </p:cNvPicPr>
          <p:nvPr/>
        </p:nvPicPr>
        <p:blipFill>
          <a:blip r:embed="rId2">
            <a:grayscl/>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274638"/>
            <a:ext cx="8229600" cy="3763962"/>
          </a:xfrm>
        </p:spPr>
        <p:txBody>
          <a:bodyPr>
            <a:normAutofit/>
          </a:bodyPr>
          <a:lstStyle/>
          <a:p>
            <a:pPr algn="ctr" rtl="1"/>
            <a:r>
              <a:rPr lang="en-US" sz="6600" b="1" dirty="0" err="1" smtClean="0">
                <a:latin typeface="a_Calyx" pitchFamily="82" charset="0"/>
              </a:rPr>
              <a:t>هموستاز</a:t>
            </a:r>
            <a:r>
              <a:rPr lang="en-US" sz="6600" b="1" dirty="0" smtClean="0">
                <a:latin typeface="a_Calyx" pitchFamily="82" charset="0"/>
              </a:rPr>
              <a:t>. </a:t>
            </a:r>
            <a:r>
              <a:rPr lang="en-US" sz="6600" b="1" dirty="0" err="1" smtClean="0">
                <a:latin typeface="a_Calyx" pitchFamily="82" charset="0"/>
              </a:rPr>
              <a:t>صدمه</a:t>
            </a:r>
            <a:r>
              <a:rPr lang="en-US" sz="6600" b="1" dirty="0" smtClean="0">
                <a:latin typeface="a_Calyx" pitchFamily="82" charset="0"/>
              </a:rPr>
              <a:t> و </a:t>
            </a:r>
            <a:r>
              <a:rPr lang="en-US" sz="6600" b="1" dirty="0" err="1" smtClean="0">
                <a:latin typeface="a_Calyx" pitchFamily="82" charset="0"/>
              </a:rPr>
              <a:t>التیام</a:t>
            </a:r>
            <a:r>
              <a:rPr lang="en-US" sz="6600" b="1" dirty="0" smtClean="0">
                <a:latin typeface="a_Calyx" pitchFamily="82" charset="0"/>
              </a:rPr>
              <a:t> </a:t>
            </a:r>
            <a:r>
              <a:rPr lang="en-US" sz="6600" b="1" dirty="0" err="1" smtClean="0">
                <a:latin typeface="a_Calyx" pitchFamily="82" charset="0"/>
              </a:rPr>
              <a:t>سلولی</a:t>
            </a:r>
            <a:endParaRPr lang="en-US" sz="6600" b="1" dirty="0">
              <a:latin typeface="a_Calyx" pitchFamily="82"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85813"/>
    </mc:Choice>
    <mc:Fallback xmlns="">
      <p:transition spd="slow" advTm="85813"/>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D:\Users\mostafa\Desktop\cellule\عوامل صدمه زننده\عوامل عفونت زا\images3.jpg"/>
          <p:cNvPicPr>
            <a:picLocks noChangeAspect="1" noChangeArrowheads="1"/>
          </p:cNvPicPr>
          <p:nvPr/>
        </p:nvPicPr>
        <p:blipFill>
          <a:blip r:embed="rId2">
            <a:lum bright="53000" contrast="-12000"/>
          </a:blip>
          <a:srcRect/>
          <a:stretch>
            <a:fillRect/>
          </a:stretch>
        </p:blipFill>
        <p:spPr bwMode="auto">
          <a:xfrm>
            <a:off x="0" y="0"/>
            <a:ext cx="2514600" cy="3276600"/>
          </a:xfrm>
          <a:prstGeom prst="rect">
            <a:avLst/>
          </a:prstGeom>
          <a:noFill/>
        </p:spPr>
      </p:pic>
      <p:pic>
        <p:nvPicPr>
          <p:cNvPr id="2051" name="Picture 3" descr="D:\Users\mostafa\Desktop\cellule\عوامل صدمه زننده\عوامل عفونت زا\bugs-5437890.jpg"/>
          <p:cNvPicPr>
            <a:picLocks noChangeAspect="1" noChangeArrowheads="1"/>
          </p:cNvPicPr>
          <p:nvPr/>
        </p:nvPicPr>
        <p:blipFill>
          <a:blip r:embed="rId3">
            <a:lum bright="40000" contrast="-31000"/>
          </a:blip>
          <a:srcRect/>
          <a:stretch>
            <a:fillRect/>
          </a:stretch>
        </p:blipFill>
        <p:spPr bwMode="auto">
          <a:xfrm>
            <a:off x="2514600" y="0"/>
            <a:ext cx="3505200" cy="3276600"/>
          </a:xfrm>
          <a:prstGeom prst="rect">
            <a:avLst/>
          </a:prstGeom>
          <a:noFill/>
        </p:spPr>
      </p:pic>
      <p:pic>
        <p:nvPicPr>
          <p:cNvPr id="2050" name="Picture 2" descr="D:\Users\mostafa\Desktop\cellule\عوامل صدمه زننده\عوامل عفونت زا\1.jpg"/>
          <p:cNvPicPr>
            <a:picLocks noChangeAspect="1" noChangeArrowheads="1"/>
          </p:cNvPicPr>
          <p:nvPr/>
        </p:nvPicPr>
        <p:blipFill>
          <a:blip r:embed="rId4">
            <a:lum bright="36000" contrast="-5000"/>
          </a:blip>
          <a:srcRect/>
          <a:stretch>
            <a:fillRect/>
          </a:stretch>
        </p:blipFill>
        <p:spPr bwMode="auto">
          <a:xfrm>
            <a:off x="6019800" y="0"/>
            <a:ext cx="3124200" cy="3276600"/>
          </a:xfrm>
          <a:prstGeom prst="rect">
            <a:avLst/>
          </a:prstGeom>
          <a:noFill/>
        </p:spPr>
      </p:pic>
      <p:sp>
        <p:nvSpPr>
          <p:cNvPr id="2" name="Title 1"/>
          <p:cNvSpPr>
            <a:spLocks noGrp="1"/>
          </p:cNvSpPr>
          <p:nvPr>
            <p:ph type="title"/>
          </p:nvPr>
        </p:nvSpPr>
        <p:spPr>
          <a:xfrm>
            <a:off x="1828800" y="-10886"/>
            <a:ext cx="5410200" cy="914400"/>
          </a:xfrm>
          <a:solidFill>
            <a:schemeClr val="accent5">
              <a:lumMod val="20000"/>
              <a:lumOff val="80000"/>
            </a:schemeClr>
          </a:solidFill>
        </p:spPr>
        <p:txBody>
          <a:bodyPr>
            <a:normAutofit/>
          </a:bodyPr>
          <a:lstStyle/>
          <a:p>
            <a:pPr algn="r" rtl="1"/>
            <a:r>
              <a:rPr lang="en-US" dirty="0" err="1" smtClean="0"/>
              <a:t>عوامل</a:t>
            </a:r>
            <a:r>
              <a:rPr lang="en-US" dirty="0" smtClean="0"/>
              <a:t> </a:t>
            </a:r>
            <a:r>
              <a:rPr lang="en-US" dirty="0" err="1" smtClean="0"/>
              <a:t>عفونت</a:t>
            </a:r>
            <a:r>
              <a:rPr lang="en-US" dirty="0" smtClean="0"/>
              <a:t> </a:t>
            </a:r>
            <a:r>
              <a:rPr lang="en-US" dirty="0" err="1" smtClean="0"/>
              <a:t>زا</a:t>
            </a:r>
            <a:r>
              <a:rPr lang="en-US" dirty="0" smtClean="0"/>
              <a:t>:</a:t>
            </a:r>
            <a:endParaRPr lang="en-US" dirty="0"/>
          </a:p>
        </p:txBody>
      </p:sp>
      <p:sp>
        <p:nvSpPr>
          <p:cNvPr id="3" name="Content Placeholder 2"/>
          <p:cNvSpPr>
            <a:spLocks noGrp="1"/>
          </p:cNvSpPr>
          <p:nvPr>
            <p:ph idx="1"/>
          </p:nvPr>
        </p:nvSpPr>
        <p:spPr>
          <a:xfrm>
            <a:off x="-152400" y="914400"/>
            <a:ext cx="9296400" cy="2743200"/>
          </a:xfrm>
          <a:solidFill>
            <a:schemeClr val="accent5">
              <a:lumMod val="60000"/>
              <a:lumOff val="40000"/>
            </a:schemeClr>
          </a:solidFill>
        </p:spPr>
        <p:txBody>
          <a:bodyPr/>
          <a:lstStyle/>
          <a:p>
            <a:pPr algn="justLow" rtl="1"/>
            <a:r>
              <a:rPr lang="en-US" dirty="0" err="1" smtClean="0"/>
              <a:t>ویروسها</a:t>
            </a:r>
            <a:r>
              <a:rPr lang="en-US" dirty="0" smtClean="0"/>
              <a:t>، </a:t>
            </a:r>
            <a:r>
              <a:rPr lang="en-US" dirty="0" err="1" smtClean="0"/>
              <a:t>باکتریها</a:t>
            </a:r>
            <a:r>
              <a:rPr lang="en-US" dirty="0" smtClean="0"/>
              <a:t>، </a:t>
            </a:r>
            <a:r>
              <a:rPr lang="en-US" dirty="0" err="1" smtClean="0"/>
              <a:t>قارچها</a:t>
            </a:r>
            <a:r>
              <a:rPr lang="fa-IR" dirty="0" smtClean="0"/>
              <a:t> </a:t>
            </a:r>
            <a:r>
              <a:rPr lang="en-US" dirty="0" err="1" smtClean="0"/>
              <a:t>باعث</a:t>
            </a:r>
            <a:r>
              <a:rPr lang="en-US" dirty="0" smtClean="0"/>
              <a:t> </a:t>
            </a:r>
            <a:r>
              <a:rPr lang="en-US" dirty="0" err="1" smtClean="0"/>
              <a:t>بروز</a:t>
            </a:r>
            <a:r>
              <a:rPr lang="en-US" dirty="0" smtClean="0"/>
              <a:t> </a:t>
            </a:r>
            <a:r>
              <a:rPr lang="en-US" dirty="0" err="1" smtClean="0"/>
              <a:t>بیماری</a:t>
            </a:r>
            <a:r>
              <a:rPr lang="en-US" dirty="0" smtClean="0"/>
              <a:t> </a:t>
            </a:r>
            <a:r>
              <a:rPr lang="en-US" dirty="0" err="1" smtClean="0"/>
              <a:t>در</a:t>
            </a:r>
            <a:r>
              <a:rPr lang="en-US" dirty="0" smtClean="0"/>
              <a:t> </a:t>
            </a:r>
            <a:r>
              <a:rPr lang="en-US" dirty="0" err="1" smtClean="0"/>
              <a:t>انسان</a:t>
            </a:r>
            <a:r>
              <a:rPr lang="en-US" dirty="0" smtClean="0"/>
              <a:t> </a:t>
            </a:r>
            <a:r>
              <a:rPr lang="en-US" dirty="0" err="1" smtClean="0"/>
              <a:t>می</a:t>
            </a:r>
            <a:r>
              <a:rPr lang="en-US" dirty="0" smtClean="0"/>
              <a:t> </a:t>
            </a:r>
            <a:r>
              <a:rPr lang="en-US" dirty="0" err="1" smtClean="0"/>
              <a:t>شوند</a:t>
            </a:r>
            <a:endParaRPr lang="fa-IR" dirty="0"/>
          </a:p>
          <a:p>
            <a:pPr algn="justLow" rtl="1"/>
            <a:r>
              <a:rPr lang="en-US" dirty="0" smtClean="0"/>
              <a:t> </a:t>
            </a:r>
            <a:r>
              <a:rPr lang="en-US" dirty="0" err="1" smtClean="0"/>
              <a:t>بعضی</a:t>
            </a:r>
            <a:r>
              <a:rPr lang="en-US" dirty="0" smtClean="0"/>
              <a:t> </a:t>
            </a:r>
            <a:r>
              <a:rPr lang="en-US" dirty="0" err="1" smtClean="0"/>
              <a:t>از</a:t>
            </a:r>
            <a:r>
              <a:rPr lang="en-US" dirty="0" smtClean="0"/>
              <a:t> </a:t>
            </a:r>
            <a:r>
              <a:rPr lang="en-US" dirty="0" err="1" smtClean="0"/>
              <a:t>باکتریها</a:t>
            </a:r>
            <a:r>
              <a:rPr lang="en-US" dirty="0" smtClean="0"/>
              <a:t> </a:t>
            </a:r>
            <a:r>
              <a:rPr lang="en-US" dirty="0" err="1" smtClean="0"/>
              <a:t>تولید</a:t>
            </a:r>
            <a:r>
              <a:rPr lang="en-US" dirty="0" smtClean="0"/>
              <a:t> </a:t>
            </a:r>
            <a:r>
              <a:rPr lang="en-US" dirty="0" err="1" smtClean="0"/>
              <a:t>اگزوتوکسین</a:t>
            </a:r>
            <a:r>
              <a:rPr lang="en-US" dirty="0" smtClean="0"/>
              <a:t> </a:t>
            </a:r>
            <a:r>
              <a:rPr lang="en-US" dirty="0" err="1" smtClean="0"/>
              <a:t>می</a:t>
            </a:r>
            <a:r>
              <a:rPr lang="en-US" dirty="0" smtClean="0"/>
              <a:t> </a:t>
            </a:r>
            <a:r>
              <a:rPr lang="en-US" dirty="0" err="1" smtClean="0"/>
              <a:t>کنند</a:t>
            </a:r>
            <a:r>
              <a:rPr lang="en-US" dirty="0" smtClean="0"/>
              <a:t>. </a:t>
            </a:r>
            <a:r>
              <a:rPr lang="en-US" dirty="0" err="1" smtClean="0"/>
              <a:t>که</a:t>
            </a:r>
            <a:r>
              <a:rPr lang="en-US" dirty="0" smtClean="0"/>
              <a:t> </a:t>
            </a:r>
            <a:r>
              <a:rPr lang="en-US" dirty="0" err="1" smtClean="0"/>
              <a:t>در</a:t>
            </a:r>
            <a:r>
              <a:rPr lang="en-US" dirty="0" smtClean="0"/>
              <a:t> </a:t>
            </a:r>
            <a:r>
              <a:rPr lang="en-US" dirty="0" err="1" smtClean="0"/>
              <a:t>گردش</a:t>
            </a:r>
            <a:r>
              <a:rPr lang="en-US" dirty="0" smtClean="0"/>
              <a:t> </a:t>
            </a:r>
            <a:r>
              <a:rPr lang="en-US" dirty="0" err="1" smtClean="0"/>
              <a:t>خون</a:t>
            </a:r>
            <a:r>
              <a:rPr lang="en-US" dirty="0" smtClean="0"/>
              <a:t> </a:t>
            </a:r>
            <a:r>
              <a:rPr lang="en-US" dirty="0" err="1" smtClean="0"/>
              <a:t>وارد</a:t>
            </a:r>
            <a:r>
              <a:rPr lang="en-US" dirty="0" smtClean="0"/>
              <a:t> </a:t>
            </a:r>
            <a:r>
              <a:rPr lang="en-US" dirty="0" err="1" smtClean="0"/>
              <a:t>شده</a:t>
            </a:r>
            <a:r>
              <a:rPr lang="en-US" dirty="0" smtClean="0"/>
              <a:t> و </a:t>
            </a:r>
            <a:r>
              <a:rPr lang="en-US" dirty="0" err="1" smtClean="0"/>
              <a:t>صدمات</a:t>
            </a:r>
            <a:r>
              <a:rPr lang="en-US" dirty="0" smtClean="0"/>
              <a:t> </a:t>
            </a:r>
            <a:r>
              <a:rPr lang="en-US" dirty="0" err="1" smtClean="0"/>
              <a:t>سلولی</a:t>
            </a:r>
            <a:r>
              <a:rPr lang="en-US" dirty="0" smtClean="0"/>
              <a:t> </a:t>
            </a:r>
            <a:r>
              <a:rPr lang="en-US" dirty="0" err="1" smtClean="0"/>
              <a:t>را</a:t>
            </a:r>
            <a:r>
              <a:rPr lang="en-US" dirty="0" smtClean="0"/>
              <a:t> </a:t>
            </a:r>
            <a:r>
              <a:rPr lang="en-US" dirty="0" err="1" smtClean="0"/>
              <a:t>ایجاد</a:t>
            </a:r>
            <a:r>
              <a:rPr lang="en-US" dirty="0" smtClean="0"/>
              <a:t> </a:t>
            </a:r>
            <a:r>
              <a:rPr lang="en-US" dirty="0" err="1" smtClean="0"/>
              <a:t>می</a:t>
            </a:r>
            <a:r>
              <a:rPr lang="en-US" dirty="0" smtClean="0"/>
              <a:t> </a:t>
            </a:r>
            <a:r>
              <a:rPr lang="en-US" dirty="0" err="1" smtClean="0"/>
              <a:t>کنند</a:t>
            </a:r>
            <a:r>
              <a:rPr lang="fa-IR" dirty="0" smtClean="0"/>
              <a:t>.</a:t>
            </a:r>
          </a:p>
          <a:p>
            <a:pPr algn="justLow" rtl="1"/>
            <a:r>
              <a:rPr lang="en-US" dirty="0" err="1" smtClean="0"/>
              <a:t>بعضی</a:t>
            </a:r>
            <a:r>
              <a:rPr lang="en-US" dirty="0" smtClean="0"/>
              <a:t> </a:t>
            </a:r>
            <a:r>
              <a:rPr lang="en-US" dirty="0" err="1" smtClean="0"/>
              <a:t>از</a:t>
            </a:r>
            <a:r>
              <a:rPr lang="en-US" dirty="0" smtClean="0"/>
              <a:t> </a:t>
            </a:r>
            <a:r>
              <a:rPr lang="en-US" dirty="0" err="1" smtClean="0"/>
              <a:t>باکتریها</a:t>
            </a:r>
            <a:r>
              <a:rPr lang="en-US" dirty="0" smtClean="0"/>
              <a:t> </a:t>
            </a:r>
            <a:r>
              <a:rPr lang="en-US" dirty="0" err="1" smtClean="0"/>
              <a:t>مثل</a:t>
            </a:r>
            <a:r>
              <a:rPr lang="en-US" dirty="0" smtClean="0"/>
              <a:t> </a:t>
            </a:r>
            <a:r>
              <a:rPr lang="en-US" dirty="0" err="1" smtClean="0"/>
              <a:t>باکتری</a:t>
            </a:r>
            <a:r>
              <a:rPr lang="en-US" dirty="0" smtClean="0"/>
              <a:t> </a:t>
            </a:r>
            <a:r>
              <a:rPr lang="en-US" dirty="0" err="1" smtClean="0"/>
              <a:t>گرم</a:t>
            </a:r>
            <a:r>
              <a:rPr lang="en-US" dirty="0" smtClean="0"/>
              <a:t> </a:t>
            </a:r>
            <a:r>
              <a:rPr lang="en-US" dirty="0" err="1" smtClean="0"/>
              <a:t>منفی</a:t>
            </a:r>
            <a:r>
              <a:rPr lang="en-US" dirty="0" smtClean="0"/>
              <a:t> </a:t>
            </a:r>
            <a:r>
              <a:rPr lang="en-US" dirty="0" err="1" smtClean="0"/>
              <a:t>هنگامی</a:t>
            </a:r>
            <a:r>
              <a:rPr lang="en-US" dirty="0" smtClean="0"/>
              <a:t> </a:t>
            </a:r>
            <a:r>
              <a:rPr lang="en-US" dirty="0" err="1" smtClean="0"/>
              <a:t>که</a:t>
            </a:r>
            <a:r>
              <a:rPr lang="en-US" dirty="0" smtClean="0"/>
              <a:t> </a:t>
            </a:r>
            <a:r>
              <a:rPr lang="en-US" dirty="0" err="1" smtClean="0"/>
              <a:t>کشته</a:t>
            </a:r>
            <a:r>
              <a:rPr lang="en-US" dirty="0" smtClean="0"/>
              <a:t> </a:t>
            </a:r>
            <a:r>
              <a:rPr lang="en-US" dirty="0" err="1" smtClean="0"/>
              <a:t>می</a:t>
            </a:r>
            <a:r>
              <a:rPr lang="en-US" dirty="0" smtClean="0"/>
              <a:t> </a:t>
            </a:r>
            <a:r>
              <a:rPr lang="en-US" dirty="0" err="1" smtClean="0"/>
              <a:t>شوند</a:t>
            </a:r>
            <a:r>
              <a:rPr lang="en-US" dirty="0" smtClean="0"/>
              <a:t> </a:t>
            </a:r>
            <a:r>
              <a:rPr lang="en-US" dirty="0" err="1" smtClean="0"/>
              <a:t>تولید</a:t>
            </a:r>
            <a:r>
              <a:rPr lang="en-US" dirty="0" smtClean="0"/>
              <a:t> </a:t>
            </a:r>
            <a:r>
              <a:rPr lang="en-US" dirty="0" err="1" smtClean="0"/>
              <a:t>اندوتوکسین</a:t>
            </a:r>
            <a:r>
              <a:rPr lang="en-US" dirty="0" smtClean="0"/>
              <a:t> </a:t>
            </a:r>
            <a:r>
              <a:rPr lang="en-US" dirty="0" err="1" smtClean="0"/>
              <a:t>می</a:t>
            </a:r>
            <a:r>
              <a:rPr lang="en-US" dirty="0" smtClean="0"/>
              <a:t> </a:t>
            </a:r>
            <a:r>
              <a:rPr lang="en-US" dirty="0" err="1" smtClean="0"/>
              <a:t>کنند</a:t>
            </a:r>
            <a:r>
              <a:rPr lang="en-US" dirty="0" smtClean="0"/>
              <a:t>.</a:t>
            </a:r>
            <a:endParaRPr lang="en-US" dirty="0"/>
          </a:p>
        </p:txBody>
      </p:sp>
      <p:pic>
        <p:nvPicPr>
          <p:cNvPr id="2053" name="Picture 5" descr="D:\Users\mostafa\Desktop\cellule\عوامل صدمه زننده\عوامل عفونت زا\Infectious-agents.jpg"/>
          <p:cNvPicPr>
            <a:picLocks noChangeAspect="1" noChangeArrowheads="1"/>
          </p:cNvPicPr>
          <p:nvPr/>
        </p:nvPicPr>
        <p:blipFill>
          <a:blip r:embed="rId5"/>
          <a:srcRect/>
          <a:stretch>
            <a:fillRect/>
          </a:stretch>
        </p:blipFill>
        <p:spPr bwMode="auto">
          <a:xfrm>
            <a:off x="0" y="3276601"/>
            <a:ext cx="2438400" cy="3581400"/>
          </a:xfrm>
          <a:prstGeom prst="rect">
            <a:avLst/>
          </a:prstGeom>
          <a:noFill/>
        </p:spPr>
      </p:pic>
      <p:pic>
        <p:nvPicPr>
          <p:cNvPr id="2054" name="Picture 6" descr="D:\Users\mostafa\Desktop\cellule\عوامل صدمه زننده\عوامل عفونت زا\media_168125_en.jpg"/>
          <p:cNvPicPr>
            <a:picLocks noChangeAspect="1" noChangeArrowheads="1"/>
          </p:cNvPicPr>
          <p:nvPr/>
        </p:nvPicPr>
        <p:blipFill>
          <a:blip r:embed="rId6"/>
          <a:srcRect/>
          <a:stretch>
            <a:fillRect/>
          </a:stretch>
        </p:blipFill>
        <p:spPr bwMode="auto">
          <a:xfrm>
            <a:off x="2438400" y="3352800"/>
            <a:ext cx="2381250" cy="3505200"/>
          </a:xfrm>
          <a:prstGeom prst="rect">
            <a:avLst/>
          </a:prstGeom>
          <a:noFill/>
        </p:spPr>
      </p:pic>
      <p:pic>
        <p:nvPicPr>
          <p:cNvPr id="2056" name="Picture 8" descr="D:\Users\mostafa\Desktop\cellule\عوامل صدمه زننده\عوامل عفونت زا\ctls_big.jpg"/>
          <p:cNvPicPr>
            <a:picLocks noChangeAspect="1" noChangeArrowheads="1"/>
          </p:cNvPicPr>
          <p:nvPr/>
        </p:nvPicPr>
        <p:blipFill>
          <a:blip r:embed="rId7"/>
          <a:srcRect/>
          <a:stretch>
            <a:fillRect/>
          </a:stretch>
        </p:blipFill>
        <p:spPr bwMode="auto">
          <a:xfrm>
            <a:off x="4800600" y="3352800"/>
            <a:ext cx="2438400" cy="3505200"/>
          </a:xfrm>
          <a:prstGeom prst="rect">
            <a:avLst/>
          </a:prstGeom>
          <a:noFill/>
        </p:spPr>
      </p:pic>
      <p:pic>
        <p:nvPicPr>
          <p:cNvPr id="2058" name="Picture 10" descr="D:\Users\mostafa\Desktop\cellule\عوامل صدمه زننده\عوامل عفونت زا\infectious-agents-1.jpg"/>
          <p:cNvPicPr>
            <a:picLocks noChangeAspect="1" noChangeArrowheads="1"/>
          </p:cNvPicPr>
          <p:nvPr/>
        </p:nvPicPr>
        <p:blipFill>
          <a:blip r:embed="rId8"/>
          <a:srcRect/>
          <a:stretch>
            <a:fillRect/>
          </a:stretch>
        </p:blipFill>
        <p:spPr bwMode="auto">
          <a:xfrm rot="16200000">
            <a:off x="6477003" y="4191000"/>
            <a:ext cx="3429000" cy="190499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65677"/>
    </mc:Choice>
    <mc:Fallback xmlns="">
      <p:transition spd="slow" advTm="65677"/>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21771"/>
            <a:ext cx="3200400" cy="838200"/>
          </a:xfrm>
          <a:solidFill>
            <a:schemeClr val="accent5">
              <a:lumMod val="20000"/>
              <a:lumOff val="80000"/>
            </a:schemeClr>
          </a:solidFill>
        </p:spPr>
        <p:txBody>
          <a:bodyPr>
            <a:normAutofit/>
          </a:bodyPr>
          <a:lstStyle/>
          <a:p>
            <a:pPr algn="r" rtl="1"/>
            <a:r>
              <a:rPr lang="en-US" sz="4000" dirty="0" err="1" smtClean="0"/>
              <a:t>مکانیسم</a:t>
            </a:r>
            <a:r>
              <a:rPr lang="en-US" sz="4000" dirty="0" smtClean="0"/>
              <a:t> </a:t>
            </a:r>
            <a:r>
              <a:rPr lang="en-US" sz="4000" dirty="0" err="1" smtClean="0"/>
              <a:t>های</a:t>
            </a:r>
            <a:r>
              <a:rPr lang="en-US" sz="4000" dirty="0" smtClean="0"/>
              <a:t> </a:t>
            </a:r>
            <a:r>
              <a:rPr lang="en-US" sz="4000" dirty="0" err="1" smtClean="0"/>
              <a:t>ایمنی</a:t>
            </a:r>
            <a:r>
              <a:rPr lang="en-US" sz="4000" dirty="0" smtClean="0"/>
              <a:t>:</a:t>
            </a:r>
            <a:endParaRPr lang="en-US" sz="4000" dirty="0"/>
          </a:p>
        </p:txBody>
      </p:sp>
      <p:sp>
        <p:nvSpPr>
          <p:cNvPr id="3" name="Content Placeholder 2"/>
          <p:cNvSpPr>
            <a:spLocks noGrp="1"/>
          </p:cNvSpPr>
          <p:nvPr>
            <p:ph idx="1"/>
          </p:nvPr>
        </p:nvSpPr>
        <p:spPr>
          <a:xfrm>
            <a:off x="2743200" y="914400"/>
            <a:ext cx="6400800" cy="5943600"/>
          </a:xfrm>
        </p:spPr>
        <p:txBody>
          <a:bodyPr>
            <a:normAutofit/>
          </a:bodyPr>
          <a:lstStyle/>
          <a:p>
            <a:pPr algn="justLow" rtl="1"/>
            <a:r>
              <a:rPr lang="en-US" dirty="0" err="1" smtClean="0"/>
              <a:t>هدف</a:t>
            </a:r>
            <a:r>
              <a:rPr lang="en-US" dirty="0" smtClean="0"/>
              <a:t> </a:t>
            </a:r>
            <a:r>
              <a:rPr lang="en-US" dirty="0" err="1" smtClean="0"/>
              <a:t>سیستم</a:t>
            </a:r>
            <a:r>
              <a:rPr lang="en-US" dirty="0" smtClean="0"/>
              <a:t> </a:t>
            </a:r>
            <a:r>
              <a:rPr lang="en-US" dirty="0" err="1" smtClean="0"/>
              <a:t>ایمنی</a:t>
            </a:r>
            <a:r>
              <a:rPr lang="en-US" dirty="0" smtClean="0"/>
              <a:t> </a:t>
            </a:r>
            <a:r>
              <a:rPr lang="en-US" dirty="0" err="1" smtClean="0"/>
              <a:t>دفاع</a:t>
            </a:r>
            <a:r>
              <a:rPr lang="en-US" dirty="0" smtClean="0"/>
              <a:t> </a:t>
            </a:r>
            <a:r>
              <a:rPr lang="en-US" dirty="0" err="1" smtClean="0"/>
              <a:t>از</a:t>
            </a:r>
            <a:r>
              <a:rPr lang="en-US" dirty="0" smtClean="0"/>
              <a:t> </a:t>
            </a:r>
            <a:r>
              <a:rPr lang="en-US" dirty="0" err="1" smtClean="0"/>
              <a:t>بدن</a:t>
            </a:r>
            <a:r>
              <a:rPr lang="en-US" dirty="0" smtClean="0"/>
              <a:t> </a:t>
            </a:r>
            <a:r>
              <a:rPr lang="en-US" dirty="0" err="1" smtClean="0"/>
              <a:t>در</a:t>
            </a:r>
            <a:r>
              <a:rPr lang="en-US" dirty="0" smtClean="0"/>
              <a:t> </a:t>
            </a:r>
            <a:r>
              <a:rPr lang="en-US" dirty="0" err="1" smtClean="0"/>
              <a:t>مقابل</a:t>
            </a:r>
            <a:r>
              <a:rPr lang="en-US" dirty="0" smtClean="0"/>
              <a:t> </a:t>
            </a:r>
            <a:r>
              <a:rPr lang="en-US" dirty="0" err="1" smtClean="0"/>
              <a:t>تهاجم</a:t>
            </a:r>
            <a:r>
              <a:rPr lang="en-US" dirty="0" smtClean="0"/>
              <a:t> </a:t>
            </a:r>
            <a:r>
              <a:rPr lang="en-US" dirty="0" err="1" smtClean="0"/>
              <a:t>عوامل</a:t>
            </a:r>
            <a:r>
              <a:rPr lang="en-US" dirty="0" smtClean="0"/>
              <a:t> </a:t>
            </a:r>
            <a:r>
              <a:rPr lang="en-US" dirty="0" err="1" smtClean="0"/>
              <a:t>بیگانه</a:t>
            </a:r>
            <a:r>
              <a:rPr lang="en-US" dirty="0" smtClean="0"/>
              <a:t> </a:t>
            </a:r>
            <a:r>
              <a:rPr lang="en-US" dirty="0" err="1" smtClean="0"/>
              <a:t>می</a:t>
            </a:r>
            <a:r>
              <a:rPr lang="en-US" dirty="0" smtClean="0"/>
              <a:t> </a:t>
            </a:r>
            <a:r>
              <a:rPr lang="en-US" dirty="0" err="1" smtClean="0"/>
              <a:t>باشد</a:t>
            </a:r>
            <a:endParaRPr lang="fa-IR" dirty="0" smtClean="0"/>
          </a:p>
          <a:p>
            <a:pPr algn="justLow" rtl="1"/>
            <a:r>
              <a:rPr lang="en-US" dirty="0" smtClean="0"/>
              <a:t>.</a:t>
            </a:r>
            <a:r>
              <a:rPr lang="en-US" dirty="0" err="1" smtClean="0"/>
              <a:t>بعد</a:t>
            </a:r>
            <a:r>
              <a:rPr lang="en-US" dirty="0" smtClean="0"/>
              <a:t> </a:t>
            </a:r>
            <a:r>
              <a:rPr lang="en-US" dirty="0" err="1" smtClean="0"/>
              <a:t>از</a:t>
            </a:r>
            <a:r>
              <a:rPr lang="en-US" dirty="0" smtClean="0"/>
              <a:t> </a:t>
            </a:r>
            <a:r>
              <a:rPr lang="en-US" dirty="0" err="1" smtClean="0"/>
              <a:t>ورود</a:t>
            </a:r>
            <a:r>
              <a:rPr lang="en-US" dirty="0" smtClean="0"/>
              <a:t> </a:t>
            </a:r>
            <a:r>
              <a:rPr lang="en-US" dirty="0" err="1" smtClean="0"/>
              <a:t>یک</a:t>
            </a:r>
            <a:r>
              <a:rPr lang="en-US" dirty="0" smtClean="0"/>
              <a:t> </a:t>
            </a:r>
            <a:r>
              <a:rPr lang="en-US" dirty="0" err="1" smtClean="0"/>
              <a:t>آنتی</a:t>
            </a:r>
            <a:r>
              <a:rPr lang="en-US" dirty="0" smtClean="0"/>
              <a:t> </a:t>
            </a:r>
            <a:r>
              <a:rPr lang="en-US" dirty="0" err="1" smtClean="0"/>
              <a:t>ژن</a:t>
            </a:r>
            <a:r>
              <a:rPr lang="en-US" dirty="0" smtClean="0"/>
              <a:t> </a:t>
            </a:r>
            <a:r>
              <a:rPr lang="en-US" dirty="0" err="1" smtClean="0"/>
              <a:t>به</a:t>
            </a:r>
            <a:r>
              <a:rPr lang="en-US" dirty="0" smtClean="0"/>
              <a:t> </a:t>
            </a:r>
            <a:r>
              <a:rPr lang="en-US" dirty="0" err="1" smtClean="0"/>
              <a:t>بدن</a:t>
            </a:r>
            <a:r>
              <a:rPr lang="en-US" dirty="0" smtClean="0"/>
              <a:t>، </a:t>
            </a:r>
            <a:r>
              <a:rPr lang="en-US" dirty="0" err="1" smtClean="0"/>
              <a:t>آنتی</a:t>
            </a:r>
            <a:r>
              <a:rPr lang="en-US" dirty="0" smtClean="0"/>
              <a:t> </a:t>
            </a:r>
            <a:r>
              <a:rPr lang="en-US" dirty="0" err="1" smtClean="0"/>
              <a:t>بادی</a:t>
            </a:r>
            <a:r>
              <a:rPr lang="en-US" dirty="0" smtClean="0"/>
              <a:t> </a:t>
            </a:r>
            <a:r>
              <a:rPr lang="en-US" dirty="0" err="1" smtClean="0"/>
              <a:t>تولید</a:t>
            </a:r>
            <a:r>
              <a:rPr lang="en-US" dirty="0" smtClean="0"/>
              <a:t> </a:t>
            </a:r>
            <a:r>
              <a:rPr lang="en-US" dirty="0" err="1" smtClean="0"/>
              <a:t>می</a:t>
            </a:r>
            <a:r>
              <a:rPr lang="en-US" dirty="0" smtClean="0"/>
              <a:t> </a:t>
            </a:r>
            <a:r>
              <a:rPr lang="en-US" dirty="0" err="1" smtClean="0"/>
              <a:t>شود</a:t>
            </a:r>
            <a:r>
              <a:rPr lang="en-US" dirty="0" smtClean="0"/>
              <a:t> </a:t>
            </a:r>
            <a:r>
              <a:rPr lang="en-US" dirty="0" err="1" smtClean="0"/>
              <a:t>که</a:t>
            </a:r>
            <a:r>
              <a:rPr lang="en-US" dirty="0" smtClean="0"/>
              <a:t> </a:t>
            </a:r>
            <a:r>
              <a:rPr lang="en-US" dirty="0" err="1" smtClean="0"/>
              <a:t>باعث</a:t>
            </a:r>
            <a:r>
              <a:rPr lang="en-US" dirty="0" smtClean="0"/>
              <a:t> </a:t>
            </a:r>
            <a:r>
              <a:rPr lang="en-US" dirty="0" err="1" smtClean="0"/>
              <a:t>از</a:t>
            </a:r>
            <a:r>
              <a:rPr lang="en-US" dirty="0" smtClean="0"/>
              <a:t> </a:t>
            </a:r>
            <a:r>
              <a:rPr lang="en-US" dirty="0" err="1" smtClean="0"/>
              <a:t>بین</a:t>
            </a:r>
            <a:r>
              <a:rPr lang="en-US" dirty="0" smtClean="0"/>
              <a:t> </a:t>
            </a:r>
            <a:r>
              <a:rPr lang="en-US" dirty="0" err="1" smtClean="0"/>
              <a:t>بردن</a:t>
            </a:r>
            <a:r>
              <a:rPr lang="en-US" dirty="0" smtClean="0"/>
              <a:t> </a:t>
            </a:r>
            <a:r>
              <a:rPr lang="en-US" dirty="0" err="1" smtClean="0"/>
              <a:t>آنتی</a:t>
            </a:r>
            <a:r>
              <a:rPr lang="en-US" dirty="0" smtClean="0"/>
              <a:t> </a:t>
            </a:r>
            <a:r>
              <a:rPr lang="en-US" dirty="0" err="1" smtClean="0"/>
              <a:t>ژن</a:t>
            </a:r>
            <a:r>
              <a:rPr lang="en-US" dirty="0" smtClean="0"/>
              <a:t> </a:t>
            </a:r>
            <a:r>
              <a:rPr lang="en-US" dirty="0" err="1" smtClean="0"/>
              <a:t>می</a:t>
            </a:r>
            <a:r>
              <a:rPr lang="en-US" dirty="0" smtClean="0"/>
              <a:t> </a:t>
            </a:r>
            <a:r>
              <a:rPr lang="en-US" dirty="0" err="1" smtClean="0"/>
              <a:t>گردد.هنگامی</a:t>
            </a:r>
            <a:r>
              <a:rPr lang="en-US" dirty="0" smtClean="0"/>
              <a:t> </a:t>
            </a:r>
            <a:r>
              <a:rPr lang="en-US" dirty="0" err="1" smtClean="0"/>
              <a:t>که</a:t>
            </a:r>
            <a:r>
              <a:rPr lang="en-US" dirty="0" smtClean="0"/>
              <a:t> </a:t>
            </a:r>
            <a:r>
              <a:rPr lang="en-US" dirty="0" err="1" smtClean="0"/>
              <a:t>سیستم</a:t>
            </a:r>
            <a:r>
              <a:rPr lang="en-US" dirty="0" smtClean="0"/>
              <a:t> </a:t>
            </a:r>
            <a:r>
              <a:rPr lang="en-US" dirty="0" err="1" smtClean="0"/>
              <a:t>ایمنی</a:t>
            </a:r>
            <a:r>
              <a:rPr lang="en-US" dirty="0" smtClean="0"/>
              <a:t> </a:t>
            </a:r>
            <a:r>
              <a:rPr lang="en-US" dirty="0" err="1" smtClean="0"/>
              <a:t>فعالیت</a:t>
            </a:r>
            <a:r>
              <a:rPr lang="en-US" dirty="0" smtClean="0"/>
              <a:t> </a:t>
            </a:r>
            <a:r>
              <a:rPr lang="en-US" dirty="0" err="1" smtClean="0"/>
              <a:t>کمی</a:t>
            </a:r>
            <a:r>
              <a:rPr lang="en-US" dirty="0" smtClean="0"/>
              <a:t> </a:t>
            </a:r>
            <a:r>
              <a:rPr lang="en-US" dirty="0" err="1" smtClean="0"/>
              <a:t>دارد</a:t>
            </a:r>
            <a:r>
              <a:rPr lang="en-US" dirty="0" smtClean="0"/>
              <a:t> </a:t>
            </a:r>
            <a:r>
              <a:rPr lang="en-US" dirty="0" err="1" smtClean="0"/>
              <a:t>کاهش</a:t>
            </a:r>
            <a:r>
              <a:rPr lang="en-US" dirty="0" smtClean="0"/>
              <a:t> </a:t>
            </a:r>
            <a:r>
              <a:rPr lang="en-US" dirty="0" err="1" smtClean="0"/>
              <a:t>عملکرد</a:t>
            </a:r>
            <a:r>
              <a:rPr lang="en-US" dirty="0" smtClean="0"/>
              <a:t> </a:t>
            </a:r>
            <a:r>
              <a:rPr lang="en-US" dirty="0" err="1" smtClean="0"/>
              <a:t>سیستم</a:t>
            </a:r>
            <a:r>
              <a:rPr lang="en-US" dirty="0" smtClean="0"/>
              <a:t> </a:t>
            </a:r>
            <a:r>
              <a:rPr lang="en-US" dirty="0" err="1" smtClean="0"/>
              <a:t>ایمنی</a:t>
            </a:r>
            <a:r>
              <a:rPr lang="en-US" dirty="0" smtClean="0"/>
              <a:t> </a:t>
            </a:r>
            <a:r>
              <a:rPr lang="en-US" dirty="0" err="1" smtClean="0"/>
              <a:t>رخ</a:t>
            </a:r>
            <a:r>
              <a:rPr lang="en-US" dirty="0" smtClean="0"/>
              <a:t> </a:t>
            </a:r>
            <a:r>
              <a:rPr lang="en-US" dirty="0" err="1" smtClean="0"/>
              <a:t>می</a:t>
            </a:r>
            <a:r>
              <a:rPr lang="en-US" dirty="0" smtClean="0"/>
              <a:t> </a:t>
            </a:r>
            <a:r>
              <a:rPr lang="en-US" dirty="0" err="1" smtClean="0"/>
              <a:t>دهد</a:t>
            </a:r>
            <a:r>
              <a:rPr lang="en-US" dirty="0" smtClean="0"/>
              <a:t> و </a:t>
            </a:r>
            <a:r>
              <a:rPr lang="en-US" dirty="0" err="1" smtClean="0"/>
              <a:t>هنگامی</a:t>
            </a:r>
            <a:r>
              <a:rPr lang="en-US" dirty="0" smtClean="0"/>
              <a:t> </a:t>
            </a:r>
            <a:r>
              <a:rPr lang="en-US" dirty="0" err="1" smtClean="0"/>
              <a:t>که</a:t>
            </a:r>
            <a:r>
              <a:rPr lang="en-US" dirty="0" smtClean="0"/>
              <a:t> </a:t>
            </a:r>
            <a:r>
              <a:rPr lang="en-US" dirty="0" err="1" smtClean="0"/>
              <a:t>فعالیت</a:t>
            </a:r>
            <a:r>
              <a:rPr lang="en-US" dirty="0" smtClean="0"/>
              <a:t> </a:t>
            </a:r>
            <a:r>
              <a:rPr lang="en-US" dirty="0" err="1" smtClean="0"/>
              <a:t>زیادی</a:t>
            </a:r>
            <a:r>
              <a:rPr lang="en-US" dirty="0" smtClean="0"/>
              <a:t> </a:t>
            </a:r>
            <a:r>
              <a:rPr lang="en-US" dirty="0" err="1" smtClean="0"/>
              <a:t>دارد</a:t>
            </a:r>
            <a:r>
              <a:rPr lang="en-US" dirty="0" smtClean="0"/>
              <a:t> </a:t>
            </a:r>
            <a:r>
              <a:rPr lang="en-US" dirty="0" err="1" smtClean="0"/>
              <a:t>بیماری</a:t>
            </a:r>
            <a:r>
              <a:rPr lang="en-US" dirty="0" smtClean="0"/>
              <a:t> </a:t>
            </a:r>
            <a:r>
              <a:rPr lang="en-US" dirty="0" err="1" smtClean="0"/>
              <a:t>های</a:t>
            </a:r>
            <a:r>
              <a:rPr lang="en-US" dirty="0" smtClean="0"/>
              <a:t> </a:t>
            </a:r>
            <a:r>
              <a:rPr lang="en-US" dirty="0" err="1" smtClean="0"/>
              <a:t>حساسیتی</a:t>
            </a:r>
            <a:r>
              <a:rPr lang="en-US" dirty="0" smtClean="0"/>
              <a:t> </a:t>
            </a:r>
            <a:r>
              <a:rPr lang="en-US" dirty="0" err="1" smtClean="0"/>
              <a:t>شدید</a:t>
            </a:r>
            <a:r>
              <a:rPr lang="en-US" dirty="0" smtClean="0"/>
              <a:t> </a:t>
            </a:r>
            <a:r>
              <a:rPr lang="en-US" dirty="0" err="1" smtClean="0"/>
              <a:t>رخ</a:t>
            </a:r>
            <a:r>
              <a:rPr lang="en-US" dirty="0" smtClean="0"/>
              <a:t> </a:t>
            </a:r>
            <a:r>
              <a:rPr lang="en-US" dirty="0" err="1" smtClean="0"/>
              <a:t>می</a:t>
            </a:r>
            <a:r>
              <a:rPr lang="en-US" dirty="0" smtClean="0"/>
              <a:t> </a:t>
            </a:r>
            <a:r>
              <a:rPr lang="en-US" dirty="0" err="1" smtClean="0"/>
              <a:t>دهد</a:t>
            </a:r>
            <a:endParaRPr lang="fa-IR" dirty="0" smtClean="0"/>
          </a:p>
          <a:p>
            <a:pPr algn="justLow" rtl="1"/>
            <a:r>
              <a:rPr lang="en-US" dirty="0" err="1" smtClean="0"/>
              <a:t>در</a:t>
            </a:r>
            <a:r>
              <a:rPr lang="en-US" dirty="0" smtClean="0"/>
              <a:t> </a:t>
            </a:r>
            <a:r>
              <a:rPr lang="en-US" dirty="0" err="1" smtClean="0"/>
              <a:t>بیماری</a:t>
            </a:r>
            <a:r>
              <a:rPr lang="en-US" dirty="0" smtClean="0"/>
              <a:t> </a:t>
            </a:r>
            <a:r>
              <a:rPr lang="en-US" dirty="0" err="1" smtClean="0"/>
              <a:t>های</a:t>
            </a:r>
            <a:r>
              <a:rPr lang="en-US" dirty="0" smtClean="0"/>
              <a:t> </a:t>
            </a:r>
            <a:r>
              <a:rPr lang="en-US" dirty="0" err="1" smtClean="0"/>
              <a:t>اتوایمیون</a:t>
            </a:r>
            <a:r>
              <a:rPr lang="en-US" dirty="0" smtClean="0"/>
              <a:t>، </a:t>
            </a:r>
            <a:r>
              <a:rPr lang="en-US" dirty="0" err="1" smtClean="0"/>
              <a:t>سیستم</a:t>
            </a:r>
            <a:r>
              <a:rPr lang="en-US" dirty="0" smtClean="0"/>
              <a:t> </a:t>
            </a:r>
            <a:r>
              <a:rPr lang="en-US" dirty="0" err="1" smtClean="0"/>
              <a:t>ایمنی</a:t>
            </a:r>
            <a:r>
              <a:rPr lang="en-US" dirty="0" smtClean="0"/>
              <a:t> </a:t>
            </a:r>
            <a:r>
              <a:rPr lang="en-US" dirty="0" err="1" smtClean="0"/>
              <a:t>در</a:t>
            </a:r>
            <a:r>
              <a:rPr lang="en-US" dirty="0" smtClean="0"/>
              <a:t> </a:t>
            </a:r>
            <a:r>
              <a:rPr lang="en-US" dirty="0" err="1" smtClean="0"/>
              <a:t>بدن</a:t>
            </a:r>
            <a:r>
              <a:rPr lang="en-US" dirty="0" smtClean="0"/>
              <a:t> </a:t>
            </a:r>
            <a:r>
              <a:rPr lang="en-US" dirty="0" err="1" smtClean="0"/>
              <a:t>بر</a:t>
            </a:r>
            <a:r>
              <a:rPr lang="en-US" dirty="0" smtClean="0"/>
              <a:t> </a:t>
            </a:r>
            <a:r>
              <a:rPr lang="en-US" dirty="0" err="1" smtClean="0"/>
              <a:t>علیه</a:t>
            </a:r>
            <a:r>
              <a:rPr lang="en-US" dirty="0" smtClean="0"/>
              <a:t> </a:t>
            </a:r>
            <a:r>
              <a:rPr lang="en-US" dirty="0" err="1" smtClean="0"/>
              <a:t>بافت</a:t>
            </a:r>
            <a:r>
              <a:rPr lang="en-US" dirty="0" smtClean="0"/>
              <a:t> </a:t>
            </a:r>
            <a:r>
              <a:rPr lang="en-US" dirty="0" err="1" smtClean="0"/>
              <a:t>های</a:t>
            </a:r>
            <a:r>
              <a:rPr lang="en-US" dirty="0" smtClean="0"/>
              <a:t> </a:t>
            </a:r>
            <a:r>
              <a:rPr lang="en-US" dirty="0" err="1" smtClean="0"/>
              <a:t>بدن</a:t>
            </a:r>
            <a:r>
              <a:rPr lang="en-US" dirty="0" smtClean="0"/>
              <a:t> </a:t>
            </a:r>
            <a:r>
              <a:rPr lang="en-US" dirty="0" err="1" smtClean="0"/>
              <a:t>عمل</a:t>
            </a:r>
            <a:r>
              <a:rPr lang="en-US" dirty="0" smtClean="0"/>
              <a:t> </a:t>
            </a:r>
            <a:r>
              <a:rPr lang="en-US" dirty="0" err="1" smtClean="0"/>
              <a:t>کرده</a:t>
            </a:r>
            <a:r>
              <a:rPr lang="en-US" dirty="0" smtClean="0"/>
              <a:t> و </a:t>
            </a:r>
            <a:r>
              <a:rPr lang="en-US" dirty="0" err="1" smtClean="0"/>
              <a:t>باعث</a:t>
            </a:r>
            <a:r>
              <a:rPr lang="en-US" dirty="0" smtClean="0"/>
              <a:t> </a:t>
            </a:r>
            <a:r>
              <a:rPr lang="en-US" dirty="0" err="1" smtClean="0"/>
              <a:t>صدمه</a:t>
            </a:r>
            <a:r>
              <a:rPr lang="en-US" dirty="0" smtClean="0"/>
              <a:t> و </a:t>
            </a:r>
            <a:r>
              <a:rPr lang="en-US" dirty="0" err="1" smtClean="0"/>
              <a:t>آسیب</a:t>
            </a:r>
            <a:r>
              <a:rPr lang="en-US" dirty="0" smtClean="0"/>
              <a:t> </a:t>
            </a:r>
            <a:r>
              <a:rPr lang="en-US" dirty="0" err="1" smtClean="0"/>
              <a:t>می</a:t>
            </a:r>
            <a:r>
              <a:rPr lang="en-US" dirty="0" smtClean="0"/>
              <a:t> </a:t>
            </a:r>
            <a:r>
              <a:rPr lang="en-US" dirty="0" err="1" smtClean="0"/>
              <a:t>گردد</a:t>
            </a:r>
            <a:r>
              <a:rPr lang="en-US" dirty="0" smtClean="0"/>
              <a:t>.</a:t>
            </a:r>
            <a:endParaRPr lang="en-US" dirty="0"/>
          </a:p>
        </p:txBody>
      </p:sp>
      <p:pic>
        <p:nvPicPr>
          <p:cNvPr id="1032" name="Picture 8" descr="D:\Users\mostafa\Desktop\cellule\عوامل صدمه زننده\مکانیسم های ایمنی\antibady2.JPG"/>
          <p:cNvPicPr>
            <a:picLocks noChangeAspect="1" noChangeArrowheads="1"/>
          </p:cNvPicPr>
          <p:nvPr/>
        </p:nvPicPr>
        <p:blipFill>
          <a:blip r:embed="rId2"/>
          <a:srcRect/>
          <a:stretch>
            <a:fillRect/>
          </a:stretch>
        </p:blipFill>
        <p:spPr bwMode="auto">
          <a:xfrm>
            <a:off x="10886" y="4789714"/>
            <a:ext cx="3276600" cy="2057400"/>
          </a:xfrm>
          <a:prstGeom prst="rect">
            <a:avLst/>
          </a:prstGeom>
          <a:noFill/>
        </p:spPr>
      </p:pic>
      <p:pic>
        <p:nvPicPr>
          <p:cNvPr id="1035" name="Picture 11" descr="D:\Users\mostafa\Desktop\cellule\عوامل صدمه زننده\مکانیسم های ایمنی\اتوایمیون\2317_2332_3.jpg"/>
          <p:cNvPicPr>
            <a:picLocks noChangeAspect="1" noChangeArrowheads="1"/>
          </p:cNvPicPr>
          <p:nvPr/>
        </p:nvPicPr>
        <p:blipFill>
          <a:blip r:embed="rId3"/>
          <a:srcRect/>
          <a:stretch>
            <a:fillRect/>
          </a:stretch>
        </p:blipFill>
        <p:spPr bwMode="auto">
          <a:xfrm>
            <a:off x="-54429" y="0"/>
            <a:ext cx="1981200" cy="2667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97190"/>
    </mc:Choice>
    <mc:Fallback xmlns="">
      <p:transition spd="slow" advTm="9719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D:\Users\mostafa\Desktop\cellule\عوامل صدمه زننده\بیماری های ژنتیک\فنیل کتونور\images.jpg"/>
          <p:cNvPicPr>
            <a:picLocks noChangeAspect="1" noChangeArrowheads="1"/>
          </p:cNvPicPr>
          <p:nvPr/>
        </p:nvPicPr>
        <p:blipFill>
          <a:blip r:embed="rId2"/>
          <a:srcRect/>
          <a:stretch>
            <a:fillRect/>
          </a:stretch>
        </p:blipFill>
        <p:spPr bwMode="auto">
          <a:xfrm>
            <a:off x="3541393" y="1132114"/>
            <a:ext cx="2819400" cy="2590800"/>
          </a:xfrm>
          <a:prstGeom prst="rect">
            <a:avLst/>
          </a:prstGeom>
          <a:noFill/>
        </p:spPr>
      </p:pic>
      <p:pic>
        <p:nvPicPr>
          <p:cNvPr id="2052" name="Picture 4" descr="D:\Users\mostafa\Desktop\cellule\عوامل صدمه زننده\بیماری های ژنتیک\genetics.gif"/>
          <p:cNvPicPr>
            <a:picLocks noChangeAspect="1" noChangeArrowheads="1"/>
          </p:cNvPicPr>
          <p:nvPr/>
        </p:nvPicPr>
        <p:blipFill>
          <a:blip r:embed="rId3">
            <a:lum bright="33000" contrast="-17000"/>
          </a:blip>
          <a:stretch>
            <a:fillRect/>
          </a:stretch>
        </p:blipFill>
        <p:spPr bwMode="auto">
          <a:xfrm>
            <a:off x="3352800" y="1"/>
            <a:ext cx="5791201" cy="1142999"/>
          </a:xfrm>
          <a:prstGeom prst="rect">
            <a:avLst/>
          </a:prstGeom>
          <a:noFill/>
          <a:ln>
            <a:noFill/>
          </a:ln>
        </p:spPr>
      </p:pic>
      <p:pic>
        <p:nvPicPr>
          <p:cNvPr id="2050" name="Picture 2" descr="D:\Users\mostafa\Desktop\cellule\عوامل صدمه زننده\بیماری های ژنتیک\rare-diseases-1.jpg"/>
          <p:cNvPicPr>
            <a:picLocks noChangeAspect="1" noChangeArrowheads="1"/>
          </p:cNvPicPr>
          <p:nvPr/>
        </p:nvPicPr>
        <p:blipFill>
          <a:blip r:embed="rId4">
            <a:lum bright="39000" contrast="-12000"/>
          </a:blip>
          <a:srcRect/>
          <a:stretch>
            <a:fillRect/>
          </a:stretch>
        </p:blipFill>
        <p:spPr bwMode="auto">
          <a:xfrm>
            <a:off x="0" y="4343400"/>
            <a:ext cx="3657600" cy="2514600"/>
          </a:xfrm>
          <a:prstGeom prst="rect">
            <a:avLst/>
          </a:prstGeom>
          <a:noFill/>
        </p:spPr>
      </p:pic>
      <p:sp>
        <p:nvSpPr>
          <p:cNvPr id="2" name="Title 1"/>
          <p:cNvSpPr>
            <a:spLocks noGrp="1"/>
          </p:cNvSpPr>
          <p:nvPr>
            <p:ph type="title"/>
          </p:nvPr>
        </p:nvSpPr>
        <p:spPr>
          <a:xfrm>
            <a:off x="4876800" y="0"/>
            <a:ext cx="4114800" cy="914400"/>
          </a:xfrm>
        </p:spPr>
        <p:txBody>
          <a:bodyPr>
            <a:normAutofit/>
          </a:bodyPr>
          <a:lstStyle/>
          <a:p>
            <a:pPr algn="r" rtl="1"/>
            <a:r>
              <a:rPr lang="en-US" dirty="0" err="1" smtClean="0"/>
              <a:t>بیماری</a:t>
            </a:r>
            <a:r>
              <a:rPr lang="en-US" dirty="0" smtClean="0"/>
              <a:t> </a:t>
            </a:r>
            <a:r>
              <a:rPr lang="en-US" dirty="0" err="1" smtClean="0"/>
              <a:t>های</a:t>
            </a:r>
            <a:r>
              <a:rPr lang="en-US" dirty="0" smtClean="0"/>
              <a:t> </a:t>
            </a:r>
            <a:r>
              <a:rPr lang="en-US" dirty="0" err="1" smtClean="0"/>
              <a:t>ژنتیک</a:t>
            </a:r>
            <a:r>
              <a:rPr lang="en-US" dirty="0" smtClean="0"/>
              <a:t>:</a:t>
            </a:r>
            <a:endParaRPr lang="en-US" dirty="0"/>
          </a:p>
        </p:txBody>
      </p:sp>
      <p:sp>
        <p:nvSpPr>
          <p:cNvPr id="3" name="Content Placeholder 2"/>
          <p:cNvSpPr>
            <a:spLocks noGrp="1"/>
          </p:cNvSpPr>
          <p:nvPr>
            <p:ph idx="1"/>
          </p:nvPr>
        </p:nvSpPr>
        <p:spPr>
          <a:xfrm>
            <a:off x="0" y="4419600"/>
            <a:ext cx="6096000" cy="2438400"/>
          </a:xfrm>
        </p:spPr>
        <p:txBody>
          <a:bodyPr>
            <a:normAutofit/>
          </a:bodyPr>
          <a:lstStyle/>
          <a:p>
            <a:pPr algn="justLow" rtl="1"/>
            <a:r>
              <a:rPr lang="en-US" dirty="0" err="1" smtClean="0"/>
              <a:t>نقائص</a:t>
            </a:r>
            <a:r>
              <a:rPr lang="en-US" dirty="0" smtClean="0"/>
              <a:t> </a:t>
            </a:r>
            <a:r>
              <a:rPr lang="en-US" dirty="0" err="1" smtClean="0"/>
              <a:t>ژنتیکی</a:t>
            </a:r>
            <a:r>
              <a:rPr lang="en-US" dirty="0" smtClean="0"/>
              <a:t> </a:t>
            </a:r>
            <a:r>
              <a:rPr lang="en-US" dirty="0" err="1" smtClean="0"/>
              <a:t>باعث</a:t>
            </a:r>
            <a:r>
              <a:rPr lang="en-US" dirty="0" smtClean="0"/>
              <a:t> </a:t>
            </a:r>
            <a:r>
              <a:rPr lang="en-US" dirty="0" err="1" smtClean="0"/>
              <a:t>بیماری</a:t>
            </a:r>
            <a:r>
              <a:rPr lang="en-US" dirty="0" smtClean="0"/>
              <a:t> </a:t>
            </a:r>
            <a:r>
              <a:rPr lang="en-US" dirty="0" err="1" smtClean="0"/>
              <a:t>می</a:t>
            </a:r>
            <a:r>
              <a:rPr lang="en-US" dirty="0" smtClean="0"/>
              <a:t> </a:t>
            </a:r>
            <a:r>
              <a:rPr lang="en-US" dirty="0" err="1" smtClean="0"/>
              <a:t>گردند</a:t>
            </a:r>
            <a:r>
              <a:rPr lang="en-US" dirty="0" smtClean="0"/>
              <a:t>. </a:t>
            </a:r>
            <a:r>
              <a:rPr lang="en-US" dirty="0" err="1" smtClean="0"/>
              <a:t>سندرم</a:t>
            </a:r>
            <a:r>
              <a:rPr lang="en-US" dirty="0" smtClean="0"/>
              <a:t> </a:t>
            </a:r>
            <a:r>
              <a:rPr lang="en-US" dirty="0" err="1" smtClean="0"/>
              <a:t>داون</a:t>
            </a:r>
            <a:r>
              <a:rPr lang="en-US" dirty="0" smtClean="0"/>
              <a:t>، </a:t>
            </a:r>
            <a:r>
              <a:rPr lang="en-US" dirty="0" err="1" smtClean="0"/>
              <a:t>بیماری</a:t>
            </a:r>
            <a:r>
              <a:rPr lang="en-US" dirty="0" smtClean="0"/>
              <a:t> </a:t>
            </a:r>
            <a:r>
              <a:rPr lang="en-US" dirty="0" err="1" smtClean="0"/>
              <a:t>سیکل</a:t>
            </a:r>
            <a:r>
              <a:rPr lang="en-US" dirty="0" smtClean="0"/>
              <a:t> </a:t>
            </a:r>
            <a:r>
              <a:rPr lang="en-US" dirty="0" err="1" smtClean="0"/>
              <a:t>سل</a:t>
            </a:r>
            <a:r>
              <a:rPr lang="en-US" dirty="0" smtClean="0"/>
              <a:t>، </a:t>
            </a:r>
            <a:r>
              <a:rPr lang="en-US" dirty="0" err="1" smtClean="0"/>
              <a:t>هموفیلی</a:t>
            </a:r>
            <a:r>
              <a:rPr lang="en-US" dirty="0" smtClean="0"/>
              <a:t> و </a:t>
            </a:r>
            <a:r>
              <a:rPr lang="en-US" dirty="0" err="1" smtClean="0"/>
              <a:t>فنیل</a:t>
            </a:r>
            <a:r>
              <a:rPr lang="en-US" dirty="0" smtClean="0"/>
              <a:t> </a:t>
            </a:r>
            <a:r>
              <a:rPr lang="en-US" dirty="0" err="1" smtClean="0"/>
              <a:t>کتونوریا</a:t>
            </a:r>
            <a:r>
              <a:rPr lang="en-US" dirty="0" smtClean="0"/>
              <a:t> </a:t>
            </a:r>
            <a:r>
              <a:rPr lang="en-US" dirty="0" err="1" smtClean="0"/>
              <a:t>مثال</a:t>
            </a:r>
            <a:r>
              <a:rPr lang="en-US" dirty="0" smtClean="0"/>
              <a:t> </a:t>
            </a:r>
            <a:r>
              <a:rPr lang="en-US" dirty="0" err="1" smtClean="0"/>
              <a:t>هایی</a:t>
            </a:r>
            <a:r>
              <a:rPr lang="en-US" dirty="0" smtClean="0"/>
              <a:t> </a:t>
            </a:r>
            <a:r>
              <a:rPr lang="en-US" dirty="0" err="1" smtClean="0"/>
              <a:t>از</a:t>
            </a:r>
            <a:r>
              <a:rPr lang="en-US" dirty="0" smtClean="0"/>
              <a:t> </a:t>
            </a:r>
            <a:r>
              <a:rPr lang="en-US" dirty="0" err="1" smtClean="0"/>
              <a:t>بیماری</a:t>
            </a:r>
            <a:r>
              <a:rPr lang="en-US" dirty="0" smtClean="0"/>
              <a:t> </a:t>
            </a:r>
            <a:r>
              <a:rPr lang="en-US" dirty="0" err="1" smtClean="0"/>
              <a:t>های</a:t>
            </a:r>
            <a:r>
              <a:rPr lang="en-US" dirty="0" smtClean="0"/>
              <a:t> </a:t>
            </a:r>
            <a:r>
              <a:rPr lang="en-US" dirty="0" err="1" smtClean="0"/>
              <a:t>نقص</a:t>
            </a:r>
            <a:r>
              <a:rPr lang="en-US" dirty="0" smtClean="0"/>
              <a:t> </a:t>
            </a:r>
            <a:r>
              <a:rPr lang="en-US" dirty="0" err="1" smtClean="0"/>
              <a:t>ژنتیکی</a:t>
            </a:r>
            <a:r>
              <a:rPr lang="en-US" dirty="0" smtClean="0"/>
              <a:t> </a:t>
            </a:r>
            <a:r>
              <a:rPr lang="en-US" dirty="0" err="1" smtClean="0"/>
              <a:t>می</a:t>
            </a:r>
            <a:r>
              <a:rPr lang="en-US" dirty="0" smtClean="0"/>
              <a:t> </a:t>
            </a:r>
            <a:r>
              <a:rPr lang="en-US" dirty="0" err="1" smtClean="0"/>
              <a:t>باشد</a:t>
            </a:r>
            <a:r>
              <a:rPr lang="en-US" dirty="0" smtClean="0"/>
              <a:t>.</a:t>
            </a:r>
            <a:endParaRPr lang="en-US" dirty="0"/>
          </a:p>
        </p:txBody>
      </p:sp>
      <p:pic>
        <p:nvPicPr>
          <p:cNvPr id="2053" name="Picture 5" descr="D:\Users\mostafa\Desktop\cellule\عوامل صدمه زننده\بیماری های ژنتیک\سنرم داون\A0685994.jpg"/>
          <p:cNvPicPr>
            <a:picLocks noChangeAspect="1" noChangeArrowheads="1"/>
          </p:cNvPicPr>
          <p:nvPr/>
        </p:nvPicPr>
        <p:blipFill>
          <a:blip r:embed="rId5"/>
          <a:srcRect/>
          <a:stretch>
            <a:fillRect/>
          </a:stretch>
        </p:blipFill>
        <p:spPr bwMode="auto">
          <a:xfrm>
            <a:off x="0" y="0"/>
            <a:ext cx="3352800" cy="1828800"/>
          </a:xfrm>
          <a:prstGeom prst="rect">
            <a:avLst/>
          </a:prstGeom>
          <a:noFill/>
        </p:spPr>
      </p:pic>
      <p:pic>
        <p:nvPicPr>
          <p:cNvPr id="2054" name="Picture 6" descr="D:\Users\mostafa\Desktop\cellule\عوامل صدمه زننده\بیماری های ژنتیک\سیکل سل\normal_red_blood_cell_and_sickled_cell.jpg"/>
          <p:cNvPicPr>
            <a:picLocks noChangeAspect="1" noChangeArrowheads="1"/>
          </p:cNvPicPr>
          <p:nvPr/>
        </p:nvPicPr>
        <p:blipFill>
          <a:blip r:embed="rId6"/>
          <a:srcRect/>
          <a:stretch>
            <a:fillRect/>
          </a:stretch>
        </p:blipFill>
        <p:spPr bwMode="auto">
          <a:xfrm>
            <a:off x="0" y="1828800"/>
            <a:ext cx="1676400" cy="2514600"/>
          </a:xfrm>
          <a:prstGeom prst="rect">
            <a:avLst/>
          </a:prstGeom>
          <a:noFill/>
        </p:spPr>
      </p:pic>
      <p:pic>
        <p:nvPicPr>
          <p:cNvPr id="2055" name="Picture 7" descr="D:\Users\mostafa\Desktop\cellule\عوامل صدمه زننده\بیماری های ژنتیک\سیکل سل\ssaRBC.jpg"/>
          <p:cNvPicPr>
            <a:picLocks noChangeAspect="1" noChangeArrowheads="1"/>
          </p:cNvPicPr>
          <p:nvPr/>
        </p:nvPicPr>
        <p:blipFill>
          <a:blip r:embed="rId7"/>
          <a:srcRect/>
          <a:stretch>
            <a:fillRect/>
          </a:stretch>
        </p:blipFill>
        <p:spPr bwMode="auto">
          <a:xfrm>
            <a:off x="1676400" y="1828800"/>
            <a:ext cx="1680213" cy="2514600"/>
          </a:xfrm>
          <a:prstGeom prst="rect">
            <a:avLst/>
          </a:prstGeom>
          <a:noFill/>
        </p:spPr>
      </p:pic>
      <p:pic>
        <p:nvPicPr>
          <p:cNvPr id="2057" name="Picture 9" descr="D:\Users\mostafa\Desktop\cellule\عوامل صدمه زننده\بیماری های ژنتیک\هموفیلی\sf_p8haemophilia.jpg"/>
          <p:cNvPicPr>
            <a:picLocks noChangeAspect="1" noChangeArrowheads="1"/>
          </p:cNvPicPr>
          <p:nvPr/>
        </p:nvPicPr>
        <p:blipFill>
          <a:blip r:embed="rId8"/>
          <a:srcRect/>
          <a:stretch>
            <a:fillRect/>
          </a:stretch>
        </p:blipFill>
        <p:spPr bwMode="auto">
          <a:xfrm>
            <a:off x="6411686" y="3086100"/>
            <a:ext cx="2590800" cy="25146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44655"/>
    </mc:Choice>
    <mc:Fallback xmlns="">
      <p:transition spd="slow" advTm="44655"/>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D:\Users\mostafa\Desktop\cellule\عوامل صدمه زننده\فاکتورهای سایکوژنتیک\841013.babies-music.jpg"/>
          <p:cNvPicPr>
            <a:picLocks noChangeAspect="1" noChangeArrowheads="1"/>
          </p:cNvPicPr>
          <p:nvPr/>
        </p:nvPicPr>
        <p:blipFill>
          <a:blip r:embed="rId2">
            <a:lum bright="38000" contrast="-23000"/>
          </a:blip>
          <a:srcRect/>
          <a:stretch>
            <a:fillRect/>
          </a:stretch>
        </p:blipFill>
        <p:spPr bwMode="auto">
          <a:xfrm>
            <a:off x="4343400" y="0"/>
            <a:ext cx="4800600" cy="1752600"/>
          </a:xfrm>
          <a:prstGeom prst="rect">
            <a:avLst/>
          </a:prstGeom>
          <a:noFill/>
        </p:spPr>
      </p:pic>
      <p:sp>
        <p:nvSpPr>
          <p:cNvPr id="2" name="Title 1"/>
          <p:cNvSpPr>
            <a:spLocks noGrp="1"/>
          </p:cNvSpPr>
          <p:nvPr>
            <p:ph type="title"/>
          </p:nvPr>
        </p:nvSpPr>
        <p:spPr>
          <a:xfrm>
            <a:off x="4343400" y="0"/>
            <a:ext cx="4648200" cy="990600"/>
          </a:xfrm>
        </p:spPr>
        <p:txBody>
          <a:bodyPr>
            <a:normAutofit fontScale="90000"/>
          </a:bodyPr>
          <a:lstStyle/>
          <a:p>
            <a:pPr algn="r" rtl="1"/>
            <a:r>
              <a:rPr lang="en-US" dirty="0" err="1" smtClean="0"/>
              <a:t>فاکتورهای</a:t>
            </a:r>
            <a:r>
              <a:rPr lang="en-US" dirty="0" smtClean="0"/>
              <a:t> </a:t>
            </a:r>
            <a:r>
              <a:rPr lang="en-US" dirty="0" err="1" smtClean="0"/>
              <a:t>سایکوژنیک</a:t>
            </a:r>
            <a:r>
              <a:rPr lang="en-US" dirty="0" smtClean="0"/>
              <a:t>:</a:t>
            </a:r>
            <a:endParaRPr lang="en-US" dirty="0"/>
          </a:p>
        </p:txBody>
      </p:sp>
      <p:sp>
        <p:nvSpPr>
          <p:cNvPr id="3" name="Content Placeholder 2"/>
          <p:cNvSpPr>
            <a:spLocks noGrp="1"/>
          </p:cNvSpPr>
          <p:nvPr>
            <p:ph idx="1"/>
          </p:nvPr>
        </p:nvSpPr>
        <p:spPr>
          <a:xfrm>
            <a:off x="228600" y="0"/>
            <a:ext cx="4419600" cy="2133600"/>
          </a:xfrm>
        </p:spPr>
        <p:txBody>
          <a:bodyPr/>
          <a:lstStyle/>
          <a:p>
            <a:pPr algn="justLow" rtl="1"/>
            <a:r>
              <a:rPr lang="en-US" dirty="0" err="1" smtClean="0"/>
              <a:t>اختلالات</a:t>
            </a:r>
            <a:r>
              <a:rPr lang="en-US" dirty="0" smtClean="0"/>
              <a:t> </a:t>
            </a:r>
            <a:r>
              <a:rPr lang="en-US" dirty="0" err="1" smtClean="0"/>
              <a:t>روحی</a:t>
            </a:r>
            <a:r>
              <a:rPr lang="en-US" dirty="0" smtClean="0"/>
              <a:t> و </a:t>
            </a:r>
            <a:r>
              <a:rPr lang="en-US" dirty="0" err="1" smtClean="0"/>
              <a:t>روانی</a:t>
            </a:r>
            <a:r>
              <a:rPr lang="en-US" dirty="0" smtClean="0"/>
              <a:t> </a:t>
            </a:r>
            <a:r>
              <a:rPr lang="en-US" dirty="0" err="1" smtClean="0"/>
              <a:t>ممکن</a:t>
            </a:r>
            <a:r>
              <a:rPr lang="en-US" dirty="0" smtClean="0"/>
              <a:t> </a:t>
            </a:r>
            <a:r>
              <a:rPr lang="en-US" dirty="0" err="1" smtClean="0"/>
              <a:t>است</a:t>
            </a:r>
            <a:r>
              <a:rPr lang="en-US" dirty="0" smtClean="0"/>
              <a:t> </a:t>
            </a:r>
            <a:r>
              <a:rPr lang="en-US" dirty="0" err="1" smtClean="0"/>
              <a:t>باعث</a:t>
            </a:r>
            <a:r>
              <a:rPr lang="en-US" dirty="0" smtClean="0"/>
              <a:t> </a:t>
            </a:r>
            <a:r>
              <a:rPr lang="en-US" dirty="0" err="1" smtClean="0"/>
              <a:t>بیماری</a:t>
            </a:r>
            <a:r>
              <a:rPr lang="en-US" dirty="0" smtClean="0"/>
              <a:t> </a:t>
            </a:r>
            <a:r>
              <a:rPr lang="en-US" dirty="0" err="1" smtClean="0"/>
              <a:t>های</a:t>
            </a:r>
            <a:r>
              <a:rPr lang="en-US" dirty="0" smtClean="0"/>
              <a:t> </a:t>
            </a:r>
            <a:r>
              <a:rPr lang="en-US" dirty="0" err="1" smtClean="0"/>
              <a:t>جسمی</a:t>
            </a:r>
            <a:r>
              <a:rPr lang="en-US" dirty="0" smtClean="0"/>
              <a:t> </a:t>
            </a:r>
            <a:r>
              <a:rPr lang="en-US" dirty="0" err="1" smtClean="0"/>
              <a:t>گردد</a:t>
            </a:r>
            <a:r>
              <a:rPr lang="en-US" dirty="0" smtClean="0"/>
              <a:t>. </a:t>
            </a:r>
            <a:r>
              <a:rPr lang="en-US" dirty="0" err="1" smtClean="0"/>
              <a:t>دپرسیون</a:t>
            </a:r>
            <a:r>
              <a:rPr lang="en-US" dirty="0" smtClean="0"/>
              <a:t>، </a:t>
            </a:r>
            <a:r>
              <a:rPr lang="en-US" dirty="0" err="1" smtClean="0"/>
              <a:t>اعتیاد</a:t>
            </a:r>
            <a:r>
              <a:rPr lang="en-US" dirty="0" smtClean="0"/>
              <a:t> </a:t>
            </a:r>
            <a:r>
              <a:rPr lang="en-US" dirty="0" err="1" smtClean="0"/>
              <a:t>به</a:t>
            </a:r>
            <a:r>
              <a:rPr lang="en-US" dirty="0" smtClean="0"/>
              <a:t> </a:t>
            </a:r>
            <a:r>
              <a:rPr lang="en-US" dirty="0" err="1" smtClean="0"/>
              <a:t>الکل</a:t>
            </a:r>
            <a:r>
              <a:rPr lang="en-US" dirty="0" smtClean="0"/>
              <a:t>، </a:t>
            </a:r>
            <a:r>
              <a:rPr lang="en-US" dirty="0" err="1" smtClean="0"/>
              <a:t>تنباکو</a:t>
            </a:r>
            <a:r>
              <a:rPr lang="en-US" dirty="0" smtClean="0"/>
              <a:t> و </a:t>
            </a:r>
            <a:r>
              <a:rPr lang="en-US" dirty="0" err="1" smtClean="0"/>
              <a:t>بعضی</a:t>
            </a:r>
            <a:r>
              <a:rPr lang="en-US" dirty="0" smtClean="0"/>
              <a:t> </a:t>
            </a:r>
            <a:r>
              <a:rPr lang="en-US" dirty="0" err="1" smtClean="0"/>
              <a:t>از</a:t>
            </a:r>
            <a:r>
              <a:rPr lang="en-US" dirty="0" smtClean="0"/>
              <a:t> </a:t>
            </a:r>
            <a:r>
              <a:rPr lang="en-US" dirty="0" err="1" smtClean="0"/>
              <a:t>داروها</a:t>
            </a:r>
            <a:r>
              <a:rPr lang="en-US" dirty="0" smtClean="0"/>
              <a:t> و </a:t>
            </a:r>
            <a:r>
              <a:rPr lang="en-US" dirty="0" err="1" smtClean="0"/>
              <a:t>بیماری</a:t>
            </a:r>
            <a:r>
              <a:rPr lang="en-US" dirty="0" smtClean="0"/>
              <a:t> </a:t>
            </a:r>
            <a:r>
              <a:rPr lang="en-US" dirty="0" err="1" smtClean="0"/>
              <a:t>های</a:t>
            </a:r>
            <a:r>
              <a:rPr lang="en-US" dirty="0" smtClean="0"/>
              <a:t> </a:t>
            </a:r>
            <a:r>
              <a:rPr lang="en-US" dirty="0" err="1" smtClean="0"/>
              <a:t>روان</a:t>
            </a:r>
            <a:r>
              <a:rPr lang="en-US" dirty="0" smtClean="0"/>
              <a:t> </a:t>
            </a:r>
            <a:r>
              <a:rPr lang="en-US" dirty="0" err="1" smtClean="0"/>
              <a:t>تنی</a:t>
            </a:r>
            <a:r>
              <a:rPr lang="en-US" dirty="0" smtClean="0"/>
              <a:t> </a:t>
            </a:r>
            <a:r>
              <a:rPr lang="en-US" dirty="0" err="1" smtClean="0"/>
              <a:t>را</a:t>
            </a:r>
            <a:r>
              <a:rPr lang="en-US" dirty="0" smtClean="0"/>
              <a:t> </a:t>
            </a:r>
            <a:r>
              <a:rPr lang="en-US" dirty="0" err="1" smtClean="0"/>
              <a:t>می</a:t>
            </a:r>
            <a:r>
              <a:rPr lang="en-US" dirty="0" smtClean="0"/>
              <a:t> </a:t>
            </a:r>
            <a:r>
              <a:rPr lang="en-US" dirty="0" err="1" smtClean="0"/>
              <a:t>توان</a:t>
            </a:r>
            <a:r>
              <a:rPr lang="en-US" dirty="0" smtClean="0"/>
              <a:t> </a:t>
            </a:r>
            <a:r>
              <a:rPr lang="en-US" dirty="0" err="1" smtClean="0"/>
              <a:t>لیست</a:t>
            </a:r>
            <a:r>
              <a:rPr lang="en-US" dirty="0" smtClean="0"/>
              <a:t> </a:t>
            </a:r>
            <a:r>
              <a:rPr lang="en-US" dirty="0" err="1" smtClean="0"/>
              <a:t>نمود</a:t>
            </a:r>
            <a:r>
              <a:rPr lang="en-US" dirty="0" smtClean="0"/>
              <a:t>.</a:t>
            </a:r>
            <a:endParaRPr lang="en-US" dirty="0"/>
          </a:p>
        </p:txBody>
      </p:sp>
      <p:pic>
        <p:nvPicPr>
          <p:cNvPr id="3074" name="Picture 2" descr="D:\Users\mostafa\Desktop\cellule\عوامل صدمه زننده\فاکتورهای سایکوژنتیک\43124_755.jpg"/>
          <p:cNvPicPr>
            <a:picLocks noChangeAspect="1" noChangeArrowheads="1"/>
          </p:cNvPicPr>
          <p:nvPr/>
        </p:nvPicPr>
        <p:blipFill>
          <a:blip r:embed="rId3"/>
          <a:srcRect/>
          <a:stretch>
            <a:fillRect/>
          </a:stretch>
        </p:blipFill>
        <p:spPr bwMode="auto">
          <a:xfrm>
            <a:off x="228600" y="2133600"/>
            <a:ext cx="4114800" cy="2514601"/>
          </a:xfrm>
          <a:prstGeom prst="rect">
            <a:avLst/>
          </a:prstGeom>
          <a:noFill/>
        </p:spPr>
      </p:pic>
      <p:pic>
        <p:nvPicPr>
          <p:cNvPr id="3075" name="Picture 3" descr="D:\Users\mostafa\Desktop\cellule\عوامل صدمه زننده\فاکتورهای سایکوژنتیک\headache.jpg"/>
          <p:cNvPicPr>
            <a:picLocks noChangeAspect="1" noChangeArrowheads="1"/>
          </p:cNvPicPr>
          <p:nvPr/>
        </p:nvPicPr>
        <p:blipFill>
          <a:blip r:embed="rId4"/>
          <a:srcRect/>
          <a:stretch>
            <a:fillRect/>
          </a:stretch>
        </p:blipFill>
        <p:spPr bwMode="auto">
          <a:xfrm>
            <a:off x="228600" y="4724400"/>
            <a:ext cx="4114800" cy="2133600"/>
          </a:xfrm>
          <a:prstGeom prst="rect">
            <a:avLst/>
          </a:prstGeom>
          <a:noFill/>
        </p:spPr>
      </p:pic>
      <p:pic>
        <p:nvPicPr>
          <p:cNvPr id="3076" name="Picture 4" descr="D:\Users\mostafa\Desktop\cellule\عوامل صدمه زننده\فاکتورهای سایکوژنتیک\xtab.jpg"/>
          <p:cNvPicPr>
            <a:picLocks noChangeAspect="1" noChangeArrowheads="1"/>
          </p:cNvPicPr>
          <p:nvPr/>
        </p:nvPicPr>
        <p:blipFill>
          <a:blip r:embed="rId5"/>
          <a:srcRect/>
          <a:stretch>
            <a:fillRect/>
          </a:stretch>
        </p:blipFill>
        <p:spPr bwMode="auto">
          <a:xfrm>
            <a:off x="4495800" y="1600200"/>
            <a:ext cx="4648200" cy="2743200"/>
          </a:xfrm>
          <a:prstGeom prst="rect">
            <a:avLst/>
          </a:prstGeom>
          <a:noFill/>
        </p:spPr>
      </p:pic>
      <p:pic>
        <p:nvPicPr>
          <p:cNvPr id="3079" name="Picture 7" descr="D:\Users\mostafa\Desktop\cellule\عوامل صدمه زننده\فاکتورهای سایکوژنتیک\11612919128371061022181951913187335108166.jpg"/>
          <p:cNvPicPr>
            <a:picLocks noChangeAspect="1" noChangeArrowheads="1"/>
          </p:cNvPicPr>
          <p:nvPr/>
        </p:nvPicPr>
        <p:blipFill>
          <a:blip r:embed="rId6"/>
          <a:srcRect/>
          <a:stretch>
            <a:fillRect/>
          </a:stretch>
        </p:blipFill>
        <p:spPr bwMode="auto">
          <a:xfrm>
            <a:off x="4495800" y="4419600"/>
            <a:ext cx="4495800" cy="24384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30642"/>
    </mc:Choice>
    <mc:Fallback xmlns="">
      <p:transition spd="slow" advTm="30642"/>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0" y="0"/>
            <a:ext cx="3048000" cy="838200"/>
          </a:xfrm>
        </p:spPr>
        <p:txBody>
          <a:bodyPr>
            <a:normAutofit fontScale="90000"/>
          </a:bodyPr>
          <a:lstStyle/>
          <a:p>
            <a:pPr algn="r" rtl="1"/>
            <a:r>
              <a:rPr lang="en-US" dirty="0" err="1" smtClean="0"/>
              <a:t>پاسخ</a:t>
            </a:r>
            <a:r>
              <a:rPr lang="en-US" dirty="0" smtClean="0"/>
              <a:t> </a:t>
            </a:r>
            <a:r>
              <a:rPr lang="en-US" dirty="0" err="1" smtClean="0"/>
              <a:t>به</a:t>
            </a:r>
            <a:r>
              <a:rPr lang="en-US" dirty="0" smtClean="0"/>
              <a:t> </a:t>
            </a:r>
            <a:r>
              <a:rPr lang="en-US" dirty="0" err="1" smtClean="0"/>
              <a:t>صدمه</a:t>
            </a:r>
            <a:r>
              <a:rPr lang="en-US" dirty="0" smtClean="0"/>
              <a:t>:</a:t>
            </a:r>
            <a:endParaRPr lang="en-US" dirty="0"/>
          </a:p>
        </p:txBody>
      </p:sp>
      <p:sp>
        <p:nvSpPr>
          <p:cNvPr id="3" name="Content Placeholder 2"/>
          <p:cNvSpPr>
            <a:spLocks noGrp="1"/>
          </p:cNvSpPr>
          <p:nvPr>
            <p:ph idx="1"/>
          </p:nvPr>
        </p:nvSpPr>
        <p:spPr>
          <a:xfrm>
            <a:off x="152400" y="914400"/>
            <a:ext cx="8991600" cy="2590800"/>
          </a:xfrm>
        </p:spPr>
        <p:txBody>
          <a:bodyPr>
            <a:normAutofit/>
          </a:bodyPr>
          <a:lstStyle/>
          <a:p>
            <a:pPr algn="justLow" rtl="1"/>
            <a:r>
              <a:rPr lang="en-US" sz="3900" b="1" dirty="0" err="1"/>
              <a:t>التهاب</a:t>
            </a:r>
            <a:r>
              <a:rPr lang="en-US" sz="3900" dirty="0"/>
              <a:t>: </a:t>
            </a:r>
            <a:r>
              <a:rPr lang="en-US" dirty="0" err="1"/>
              <a:t>سلولها</a:t>
            </a:r>
            <a:r>
              <a:rPr lang="en-US" dirty="0"/>
              <a:t> </a:t>
            </a:r>
            <a:r>
              <a:rPr lang="en-US" dirty="0" err="1"/>
              <a:t>یا</a:t>
            </a:r>
            <a:r>
              <a:rPr lang="en-US" dirty="0"/>
              <a:t> </a:t>
            </a:r>
            <a:r>
              <a:rPr lang="en-US" dirty="0" err="1"/>
              <a:t>بافت</a:t>
            </a:r>
            <a:r>
              <a:rPr lang="en-US" dirty="0"/>
              <a:t> </a:t>
            </a:r>
            <a:r>
              <a:rPr lang="en-US" dirty="0" err="1"/>
              <a:t>های</a:t>
            </a:r>
            <a:r>
              <a:rPr lang="en-US" dirty="0"/>
              <a:t> </a:t>
            </a:r>
            <a:r>
              <a:rPr lang="en-US" dirty="0" err="1"/>
              <a:t>بدن</a:t>
            </a:r>
            <a:r>
              <a:rPr lang="en-US" dirty="0"/>
              <a:t> </a:t>
            </a:r>
            <a:r>
              <a:rPr lang="en-US" dirty="0" err="1"/>
              <a:t>توسط</a:t>
            </a:r>
            <a:r>
              <a:rPr lang="en-US" dirty="0"/>
              <a:t> </a:t>
            </a:r>
            <a:r>
              <a:rPr lang="en-US" dirty="0" err="1"/>
              <a:t>هر</a:t>
            </a:r>
            <a:r>
              <a:rPr lang="en-US" dirty="0"/>
              <a:t> </a:t>
            </a:r>
            <a:r>
              <a:rPr lang="en-US" dirty="0" err="1"/>
              <a:t>ماده</a:t>
            </a:r>
            <a:r>
              <a:rPr lang="en-US" dirty="0"/>
              <a:t> </a:t>
            </a:r>
            <a:r>
              <a:rPr lang="en-US" dirty="0" err="1"/>
              <a:t>ای</a:t>
            </a:r>
            <a:r>
              <a:rPr lang="en-US" dirty="0"/>
              <a:t> )</a:t>
            </a:r>
            <a:r>
              <a:rPr lang="en-US" dirty="0" err="1"/>
              <a:t>فیزیکی</a:t>
            </a:r>
            <a:r>
              <a:rPr lang="en-US" dirty="0"/>
              <a:t>، </a:t>
            </a:r>
            <a:r>
              <a:rPr lang="en-US" dirty="0" err="1"/>
              <a:t>شیمیایی</a:t>
            </a:r>
            <a:r>
              <a:rPr lang="en-US" dirty="0"/>
              <a:t> و </a:t>
            </a:r>
            <a:r>
              <a:rPr lang="en-US" dirty="0" err="1"/>
              <a:t>عفونتها</a:t>
            </a:r>
            <a:r>
              <a:rPr lang="en-US" dirty="0"/>
              <a:t>(</a:t>
            </a:r>
            <a:r>
              <a:rPr lang="en-US" dirty="0" err="1"/>
              <a:t>صدمه</a:t>
            </a:r>
            <a:r>
              <a:rPr lang="en-US" dirty="0"/>
              <a:t> </a:t>
            </a:r>
            <a:r>
              <a:rPr lang="en-US" dirty="0" err="1"/>
              <a:t>دیده</a:t>
            </a:r>
            <a:r>
              <a:rPr lang="en-US" dirty="0"/>
              <a:t> </a:t>
            </a:r>
            <a:r>
              <a:rPr lang="en-US" dirty="0" err="1"/>
              <a:t>یا</a:t>
            </a:r>
            <a:r>
              <a:rPr lang="en-US" dirty="0"/>
              <a:t> </a:t>
            </a:r>
            <a:r>
              <a:rPr lang="en-US" dirty="0" err="1"/>
              <a:t>از</a:t>
            </a:r>
            <a:r>
              <a:rPr lang="en-US" dirty="0"/>
              <a:t> </a:t>
            </a:r>
            <a:r>
              <a:rPr lang="en-US" dirty="0" err="1"/>
              <a:t>بین</a:t>
            </a:r>
            <a:r>
              <a:rPr lang="en-US" dirty="0"/>
              <a:t> </a:t>
            </a:r>
            <a:r>
              <a:rPr lang="en-US" dirty="0" err="1"/>
              <a:t>می</a:t>
            </a:r>
            <a:r>
              <a:rPr lang="en-US" dirty="0"/>
              <a:t> </a:t>
            </a:r>
            <a:r>
              <a:rPr lang="en-US" dirty="0" err="1"/>
              <a:t>روند</a:t>
            </a:r>
            <a:r>
              <a:rPr lang="en-US" dirty="0"/>
              <a:t>، </a:t>
            </a:r>
            <a:r>
              <a:rPr lang="en-US" dirty="0" err="1"/>
              <a:t>هنگامی</a:t>
            </a:r>
            <a:r>
              <a:rPr lang="en-US" dirty="0"/>
              <a:t> </a:t>
            </a:r>
            <a:r>
              <a:rPr lang="en-US" dirty="0" err="1"/>
              <a:t>که</a:t>
            </a:r>
            <a:r>
              <a:rPr lang="en-US" dirty="0"/>
              <a:t> </a:t>
            </a:r>
            <a:r>
              <a:rPr lang="en-US" dirty="0" err="1"/>
              <a:t>این</a:t>
            </a:r>
            <a:r>
              <a:rPr lang="en-US" dirty="0"/>
              <a:t> </a:t>
            </a:r>
            <a:r>
              <a:rPr lang="en-US" dirty="0" err="1"/>
              <a:t>اتفاق</a:t>
            </a:r>
            <a:r>
              <a:rPr lang="en-US" dirty="0"/>
              <a:t> </a:t>
            </a:r>
            <a:r>
              <a:rPr lang="en-US" dirty="0" err="1"/>
              <a:t>رخ</a:t>
            </a:r>
            <a:r>
              <a:rPr lang="en-US" dirty="0"/>
              <a:t> </a:t>
            </a:r>
            <a:r>
              <a:rPr lang="en-US" dirty="0" err="1"/>
              <a:t>می</a:t>
            </a:r>
            <a:r>
              <a:rPr lang="en-US" dirty="0"/>
              <a:t> </a:t>
            </a:r>
            <a:r>
              <a:rPr lang="en-US" dirty="0" err="1"/>
              <a:t>دهد</a:t>
            </a:r>
            <a:r>
              <a:rPr lang="en-US" dirty="0"/>
              <a:t>، </a:t>
            </a:r>
            <a:r>
              <a:rPr lang="en-US" dirty="0" err="1"/>
              <a:t>یک</a:t>
            </a:r>
            <a:r>
              <a:rPr lang="en-US" dirty="0"/>
              <a:t> </a:t>
            </a:r>
            <a:r>
              <a:rPr lang="en-US" dirty="0" err="1"/>
              <a:t>پاسخ</a:t>
            </a:r>
            <a:r>
              <a:rPr lang="en-US" dirty="0"/>
              <a:t> </a:t>
            </a:r>
            <a:r>
              <a:rPr lang="en-US" dirty="0" err="1"/>
              <a:t>طبیعی</a:t>
            </a:r>
            <a:r>
              <a:rPr lang="en-US" dirty="0"/>
              <a:t> </a:t>
            </a:r>
            <a:r>
              <a:rPr lang="en-US" dirty="0" err="1"/>
              <a:t>در</a:t>
            </a:r>
            <a:r>
              <a:rPr lang="en-US" dirty="0"/>
              <a:t> </a:t>
            </a:r>
            <a:r>
              <a:rPr lang="en-US" dirty="0" err="1"/>
              <a:t>بافت</a:t>
            </a:r>
            <a:r>
              <a:rPr lang="en-US" dirty="0"/>
              <a:t> </a:t>
            </a:r>
            <a:r>
              <a:rPr lang="en-US" dirty="0" err="1"/>
              <a:t>سالم</a:t>
            </a:r>
            <a:r>
              <a:rPr lang="en-US" dirty="0"/>
              <a:t> </a:t>
            </a:r>
            <a:r>
              <a:rPr lang="en-US" dirty="0" err="1"/>
              <a:t>متصل</a:t>
            </a:r>
            <a:r>
              <a:rPr lang="en-US" dirty="0"/>
              <a:t> </a:t>
            </a:r>
            <a:r>
              <a:rPr lang="en-US" dirty="0" err="1"/>
              <a:t>به</a:t>
            </a:r>
            <a:r>
              <a:rPr lang="en-US" dirty="0"/>
              <a:t> </a:t>
            </a:r>
            <a:r>
              <a:rPr lang="en-US" dirty="0" err="1"/>
              <a:t>محل</a:t>
            </a:r>
            <a:r>
              <a:rPr lang="en-US" dirty="0"/>
              <a:t> </a:t>
            </a:r>
            <a:r>
              <a:rPr lang="en-US" dirty="0" err="1"/>
              <a:t>صدمه</a:t>
            </a:r>
            <a:r>
              <a:rPr lang="en-US" dirty="0"/>
              <a:t> </a:t>
            </a:r>
            <a:r>
              <a:rPr lang="en-US" dirty="0" err="1"/>
              <a:t>رخ</a:t>
            </a:r>
            <a:r>
              <a:rPr lang="en-US" dirty="0"/>
              <a:t> </a:t>
            </a:r>
            <a:r>
              <a:rPr lang="en-US" dirty="0" err="1"/>
              <a:t>می</a:t>
            </a:r>
            <a:r>
              <a:rPr lang="en-US" dirty="0"/>
              <a:t> </a:t>
            </a:r>
            <a:r>
              <a:rPr lang="en-US" dirty="0" err="1"/>
              <a:t>دهد</a:t>
            </a:r>
            <a:r>
              <a:rPr lang="en-US" dirty="0"/>
              <a:t>، </a:t>
            </a:r>
            <a:r>
              <a:rPr lang="en-US" dirty="0" err="1"/>
              <a:t>به</a:t>
            </a:r>
            <a:r>
              <a:rPr lang="en-US" dirty="0"/>
              <a:t> </a:t>
            </a:r>
            <a:r>
              <a:rPr lang="en-US" dirty="0" err="1"/>
              <a:t>این</a:t>
            </a:r>
            <a:r>
              <a:rPr lang="en-US" dirty="0"/>
              <a:t> </a:t>
            </a:r>
            <a:r>
              <a:rPr lang="en-US" dirty="0" err="1"/>
              <a:t>حالت</a:t>
            </a:r>
            <a:r>
              <a:rPr lang="en-US" dirty="0"/>
              <a:t>، </a:t>
            </a:r>
            <a:r>
              <a:rPr lang="en-US" dirty="0" err="1"/>
              <a:t>پاسخ</a:t>
            </a:r>
            <a:r>
              <a:rPr lang="en-US" dirty="0"/>
              <a:t> </a:t>
            </a:r>
            <a:r>
              <a:rPr lang="en-US" dirty="0" err="1"/>
              <a:t>التهابی</a:t>
            </a:r>
            <a:r>
              <a:rPr lang="en-US" dirty="0"/>
              <a:t> </a:t>
            </a:r>
            <a:r>
              <a:rPr lang="en-US" dirty="0" err="1"/>
              <a:t>یا</a:t>
            </a:r>
            <a:r>
              <a:rPr lang="en-US" dirty="0"/>
              <a:t> </a:t>
            </a:r>
            <a:r>
              <a:rPr lang="en-US" dirty="0" err="1"/>
              <a:t>التهاب</a:t>
            </a:r>
            <a:r>
              <a:rPr lang="en-US" dirty="0"/>
              <a:t> </a:t>
            </a:r>
            <a:r>
              <a:rPr lang="en-US" dirty="0" err="1"/>
              <a:t>می</a:t>
            </a:r>
            <a:r>
              <a:rPr lang="en-US" dirty="0"/>
              <a:t> </a:t>
            </a:r>
            <a:r>
              <a:rPr lang="en-US" dirty="0" err="1"/>
              <a:t>گویند</a:t>
            </a:r>
            <a:r>
              <a:rPr lang="en-US" dirty="0"/>
              <a:t>.</a:t>
            </a:r>
          </a:p>
          <a:p>
            <a:pPr algn="justLow" rtl="1"/>
            <a:r>
              <a:rPr lang="en-US" dirty="0" err="1"/>
              <a:t>علامت</a:t>
            </a:r>
            <a:r>
              <a:rPr lang="en-US" dirty="0"/>
              <a:t> </a:t>
            </a:r>
            <a:r>
              <a:rPr lang="en-US" dirty="0" err="1"/>
              <a:t>اصلی</a:t>
            </a:r>
            <a:r>
              <a:rPr lang="en-US" dirty="0"/>
              <a:t> </a:t>
            </a:r>
            <a:r>
              <a:rPr lang="en-US" dirty="0" err="1"/>
              <a:t>التهاب</a:t>
            </a:r>
            <a:r>
              <a:rPr lang="en-US" dirty="0"/>
              <a:t> شامل </a:t>
            </a:r>
            <a:r>
              <a:rPr lang="en-US" dirty="0" err="1"/>
              <a:t>قرمزی</a:t>
            </a:r>
            <a:r>
              <a:rPr lang="en-US" dirty="0"/>
              <a:t> –</a:t>
            </a:r>
            <a:r>
              <a:rPr lang="en-US" dirty="0" err="1"/>
              <a:t>گرما</a:t>
            </a:r>
            <a:r>
              <a:rPr lang="en-US" dirty="0"/>
              <a:t> –</a:t>
            </a:r>
            <a:r>
              <a:rPr lang="en-US" dirty="0" err="1"/>
              <a:t>ادم</a:t>
            </a:r>
            <a:r>
              <a:rPr lang="en-US" dirty="0"/>
              <a:t> –</a:t>
            </a:r>
            <a:r>
              <a:rPr lang="en-US" dirty="0" err="1"/>
              <a:t>درد</a:t>
            </a:r>
            <a:r>
              <a:rPr lang="en-US" dirty="0"/>
              <a:t> و </a:t>
            </a:r>
            <a:r>
              <a:rPr lang="en-US" dirty="0" err="1"/>
              <a:t>کاهش</a:t>
            </a:r>
            <a:r>
              <a:rPr lang="en-US" dirty="0"/>
              <a:t> </a:t>
            </a:r>
            <a:r>
              <a:rPr lang="en-US" dirty="0" err="1"/>
              <a:t>عملکرد</a:t>
            </a:r>
            <a:r>
              <a:rPr lang="en-US" dirty="0"/>
              <a:t> </a:t>
            </a:r>
            <a:r>
              <a:rPr lang="en-US" dirty="0" err="1"/>
              <a:t>می</a:t>
            </a:r>
            <a:r>
              <a:rPr lang="en-US" dirty="0"/>
              <a:t> </a:t>
            </a:r>
            <a:r>
              <a:rPr lang="en-US" dirty="0" err="1"/>
              <a:t>باشد</a:t>
            </a:r>
            <a:r>
              <a:rPr lang="en-US" dirty="0" smtClean="0"/>
              <a:t>.</a:t>
            </a:r>
            <a:endParaRPr lang="en-US" dirty="0"/>
          </a:p>
        </p:txBody>
      </p:sp>
      <p:pic>
        <p:nvPicPr>
          <p:cNvPr id="1031" name="Picture 7" descr="D:\Users\mostafa\Desktop\cellule\التهاب\Inflammation_000.jpg"/>
          <p:cNvPicPr>
            <a:picLocks noChangeAspect="1" noChangeArrowheads="1"/>
          </p:cNvPicPr>
          <p:nvPr/>
        </p:nvPicPr>
        <p:blipFill>
          <a:blip r:embed="rId2"/>
          <a:srcRect/>
          <a:stretch>
            <a:fillRect/>
          </a:stretch>
        </p:blipFill>
        <p:spPr bwMode="auto">
          <a:xfrm>
            <a:off x="3810000" y="3352801"/>
            <a:ext cx="2743200" cy="3505200"/>
          </a:xfrm>
          <a:prstGeom prst="rect">
            <a:avLst/>
          </a:prstGeom>
          <a:noFill/>
        </p:spPr>
      </p:pic>
      <p:pic>
        <p:nvPicPr>
          <p:cNvPr id="1032" name="Picture 8" descr="D:\Users\mostafa\Desktop\cellule\التهاب\inflammation01a.jpg"/>
          <p:cNvPicPr>
            <a:picLocks noChangeAspect="1" noChangeArrowheads="1"/>
          </p:cNvPicPr>
          <p:nvPr/>
        </p:nvPicPr>
        <p:blipFill>
          <a:blip r:embed="rId3"/>
          <a:srcRect/>
          <a:stretch>
            <a:fillRect/>
          </a:stretch>
        </p:blipFill>
        <p:spPr bwMode="auto">
          <a:xfrm>
            <a:off x="6629401" y="3352801"/>
            <a:ext cx="2514600" cy="3505200"/>
          </a:xfrm>
          <a:prstGeom prst="rect">
            <a:avLst/>
          </a:prstGeom>
          <a:noFill/>
        </p:spPr>
      </p:pic>
      <p:pic>
        <p:nvPicPr>
          <p:cNvPr id="1033" name="Picture 9" descr="D:\Users\mostafa\Desktop\cellule\التهاب\برادی کینین\bradykinin1.gif"/>
          <p:cNvPicPr>
            <a:picLocks noChangeAspect="1" noChangeArrowheads="1"/>
          </p:cNvPicPr>
          <p:nvPr/>
        </p:nvPicPr>
        <p:blipFill>
          <a:blip r:embed="rId4"/>
          <a:srcRect/>
          <a:stretch>
            <a:fillRect/>
          </a:stretch>
        </p:blipFill>
        <p:spPr bwMode="auto">
          <a:xfrm>
            <a:off x="2590800" y="0"/>
            <a:ext cx="1918843" cy="827088"/>
          </a:xfrm>
          <a:prstGeom prst="rect">
            <a:avLst/>
          </a:prstGeom>
          <a:noFill/>
        </p:spPr>
      </p:pic>
      <p:pic>
        <p:nvPicPr>
          <p:cNvPr id="1034" name="Picture 10" descr="D:\Users\mostafa\Desktop\cellule\التهاب\برادی کینین\Bradykinin_updated.png"/>
          <p:cNvPicPr>
            <a:picLocks noChangeAspect="1" noChangeArrowheads="1"/>
          </p:cNvPicPr>
          <p:nvPr/>
        </p:nvPicPr>
        <p:blipFill>
          <a:blip r:embed="rId5" cstate="print"/>
          <a:srcRect/>
          <a:stretch>
            <a:fillRect/>
          </a:stretch>
        </p:blipFill>
        <p:spPr bwMode="auto">
          <a:xfrm>
            <a:off x="0" y="0"/>
            <a:ext cx="2496362" cy="838200"/>
          </a:xfrm>
          <a:prstGeom prst="rect">
            <a:avLst/>
          </a:prstGeom>
          <a:noFill/>
        </p:spPr>
      </p:pic>
      <p:sp>
        <p:nvSpPr>
          <p:cNvPr id="13" name="TextBox 12"/>
          <p:cNvSpPr txBox="1"/>
          <p:nvPr/>
        </p:nvSpPr>
        <p:spPr>
          <a:xfrm>
            <a:off x="4267200" y="381000"/>
            <a:ext cx="1066800" cy="338554"/>
          </a:xfrm>
          <a:prstGeom prst="rect">
            <a:avLst/>
          </a:prstGeom>
          <a:noFill/>
        </p:spPr>
        <p:txBody>
          <a:bodyPr wrap="square" rtlCol="0">
            <a:spAutoFit/>
          </a:bodyPr>
          <a:lstStyle/>
          <a:p>
            <a:pPr algn="r" rtl="1"/>
            <a:r>
              <a:rPr lang="en-US" sz="1600" dirty="0" err="1" smtClean="0"/>
              <a:t>برادی</a:t>
            </a:r>
            <a:r>
              <a:rPr lang="en-US" sz="1600" dirty="0" smtClean="0"/>
              <a:t> </a:t>
            </a:r>
            <a:r>
              <a:rPr lang="en-US" sz="1600" dirty="0" err="1" smtClean="0"/>
              <a:t>کینین</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2000" advTm="226715"/>
    </mc:Choice>
    <mc:Fallback xmlns="">
      <p:transition spd="slow" advTm="226715"/>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0" y="0"/>
            <a:ext cx="2667000" cy="838200"/>
          </a:xfrm>
        </p:spPr>
        <p:txBody>
          <a:bodyPr/>
          <a:lstStyle/>
          <a:p>
            <a:pPr algn="r" rtl="1"/>
            <a:r>
              <a:rPr lang="en-US" dirty="0" err="1" smtClean="0"/>
              <a:t>انواع</a:t>
            </a:r>
            <a:r>
              <a:rPr lang="en-US" dirty="0" smtClean="0"/>
              <a:t> </a:t>
            </a:r>
            <a:r>
              <a:rPr lang="en-US" dirty="0" err="1" smtClean="0"/>
              <a:t>التهاب</a:t>
            </a:r>
            <a:r>
              <a:rPr lang="en-US" dirty="0" smtClean="0"/>
              <a:t>:</a:t>
            </a:r>
            <a:endParaRPr lang="en-US" dirty="0"/>
          </a:p>
        </p:txBody>
      </p:sp>
      <p:sp>
        <p:nvSpPr>
          <p:cNvPr id="3" name="Content Placeholder 2"/>
          <p:cNvSpPr>
            <a:spLocks noGrp="1"/>
          </p:cNvSpPr>
          <p:nvPr>
            <p:ph idx="1"/>
          </p:nvPr>
        </p:nvSpPr>
        <p:spPr>
          <a:xfrm>
            <a:off x="5715000" y="914400"/>
            <a:ext cx="3429000" cy="2895600"/>
          </a:xfrm>
        </p:spPr>
        <p:txBody>
          <a:bodyPr>
            <a:normAutofit lnSpcReduction="10000"/>
          </a:bodyPr>
          <a:lstStyle/>
          <a:p>
            <a:pPr algn="justLow" rtl="1"/>
            <a:r>
              <a:rPr lang="en-US" sz="4000" b="1" dirty="0" err="1" smtClean="0"/>
              <a:t>التهاب</a:t>
            </a:r>
            <a:r>
              <a:rPr lang="en-US" sz="4000" b="1" dirty="0" smtClean="0"/>
              <a:t> </a:t>
            </a:r>
            <a:r>
              <a:rPr lang="en-US" sz="4000" b="1" dirty="0" err="1" smtClean="0"/>
              <a:t>حاد</a:t>
            </a:r>
            <a:r>
              <a:rPr lang="en-US" sz="4000" b="1" dirty="0" smtClean="0"/>
              <a:t>:</a:t>
            </a:r>
            <a:r>
              <a:rPr lang="fa-IR" sz="4000" b="1" dirty="0" smtClean="0"/>
              <a:t> </a:t>
            </a:r>
            <a:r>
              <a:rPr lang="en-US" dirty="0" err="1" smtClean="0"/>
              <a:t>در</a:t>
            </a:r>
            <a:r>
              <a:rPr lang="en-US" dirty="0" smtClean="0"/>
              <a:t> </a:t>
            </a:r>
            <a:r>
              <a:rPr lang="en-US" dirty="0" err="1" smtClean="0"/>
              <a:t>التهاب</a:t>
            </a:r>
            <a:r>
              <a:rPr lang="en-US" dirty="0" smtClean="0"/>
              <a:t> </a:t>
            </a:r>
            <a:r>
              <a:rPr lang="en-US" dirty="0" err="1" smtClean="0"/>
              <a:t>حاد</a:t>
            </a:r>
            <a:r>
              <a:rPr lang="en-US" dirty="0" smtClean="0"/>
              <a:t> </a:t>
            </a:r>
            <a:r>
              <a:rPr lang="en-US" dirty="0" err="1" smtClean="0"/>
              <a:t>تغییرات</a:t>
            </a:r>
            <a:r>
              <a:rPr lang="en-US" dirty="0" smtClean="0"/>
              <a:t> </a:t>
            </a:r>
            <a:r>
              <a:rPr lang="en-US" dirty="0" err="1" smtClean="0"/>
              <a:t>عروقی</a:t>
            </a:r>
            <a:r>
              <a:rPr lang="en-US" dirty="0" smtClean="0"/>
              <a:t> و </a:t>
            </a:r>
            <a:r>
              <a:rPr lang="en-US" dirty="0" err="1" smtClean="0"/>
              <a:t>اگزوداتیو</a:t>
            </a:r>
            <a:r>
              <a:rPr lang="en-US" dirty="0" smtClean="0"/>
              <a:t> </a:t>
            </a:r>
            <a:r>
              <a:rPr lang="en-US" dirty="0" err="1" smtClean="0"/>
              <a:t>موضعی</a:t>
            </a:r>
            <a:r>
              <a:rPr lang="en-US" dirty="0" smtClean="0"/>
              <a:t> </a:t>
            </a:r>
            <a:r>
              <a:rPr lang="en-US" dirty="0" err="1" smtClean="0"/>
              <a:t>معمولا</a:t>
            </a:r>
            <a:r>
              <a:rPr lang="en-US" dirty="0" smtClean="0"/>
              <a:t> </a:t>
            </a:r>
            <a:r>
              <a:rPr lang="en-US" dirty="0" err="1" smtClean="0"/>
              <a:t>برای</a:t>
            </a:r>
            <a:r>
              <a:rPr lang="en-US" dirty="0" smtClean="0"/>
              <a:t> </a:t>
            </a:r>
            <a:r>
              <a:rPr lang="en-US" dirty="0" err="1" smtClean="0"/>
              <a:t>کمتر</a:t>
            </a:r>
            <a:r>
              <a:rPr lang="en-US" dirty="0" smtClean="0"/>
              <a:t> </a:t>
            </a:r>
            <a:r>
              <a:rPr lang="en-US" dirty="0" err="1" smtClean="0"/>
              <a:t>از</a:t>
            </a:r>
            <a:r>
              <a:rPr lang="en-US" dirty="0" smtClean="0"/>
              <a:t> 2</a:t>
            </a:r>
            <a:r>
              <a:rPr lang="fa-IR" dirty="0" smtClean="0"/>
              <a:t> </a:t>
            </a:r>
            <a:r>
              <a:rPr lang="en-US" dirty="0" err="1" smtClean="0"/>
              <a:t>هفته</a:t>
            </a:r>
            <a:r>
              <a:rPr lang="en-US" dirty="0" smtClean="0"/>
              <a:t> </a:t>
            </a:r>
            <a:r>
              <a:rPr lang="en-US" dirty="0" err="1" smtClean="0"/>
              <a:t>وجود</a:t>
            </a:r>
            <a:r>
              <a:rPr lang="en-US" dirty="0" smtClean="0"/>
              <a:t> </a:t>
            </a:r>
            <a:r>
              <a:rPr lang="en-US" dirty="0" err="1" smtClean="0"/>
              <a:t>دارد</a:t>
            </a:r>
            <a:r>
              <a:rPr lang="en-US" dirty="0" smtClean="0"/>
              <a:t>. </a:t>
            </a:r>
            <a:r>
              <a:rPr lang="en-US" dirty="0" err="1" smtClean="0"/>
              <a:t>پاسخ</a:t>
            </a:r>
            <a:r>
              <a:rPr lang="en-US" dirty="0" smtClean="0"/>
              <a:t> </a:t>
            </a:r>
            <a:r>
              <a:rPr lang="en-US" dirty="0" err="1" smtClean="0"/>
              <a:t>التهابی</a:t>
            </a:r>
            <a:r>
              <a:rPr lang="en-US" dirty="0" smtClean="0"/>
              <a:t> </a:t>
            </a:r>
            <a:r>
              <a:rPr lang="en-US" dirty="0" err="1" smtClean="0"/>
              <a:t>حاد</a:t>
            </a:r>
            <a:r>
              <a:rPr lang="en-US" dirty="0" smtClean="0"/>
              <a:t> </a:t>
            </a:r>
            <a:r>
              <a:rPr lang="en-US" dirty="0" err="1" smtClean="0"/>
              <a:t>سریع</a:t>
            </a:r>
            <a:r>
              <a:rPr lang="en-US" dirty="0" smtClean="0"/>
              <a:t> و </a:t>
            </a:r>
            <a:r>
              <a:rPr lang="en-US" dirty="0" err="1" smtClean="0"/>
              <a:t>فوری</a:t>
            </a:r>
            <a:r>
              <a:rPr lang="en-US" dirty="0" smtClean="0"/>
              <a:t> </a:t>
            </a:r>
            <a:r>
              <a:rPr lang="en-US" dirty="0" err="1" smtClean="0"/>
              <a:t>است</a:t>
            </a:r>
            <a:r>
              <a:rPr lang="en-US" dirty="0" smtClean="0"/>
              <a:t> </a:t>
            </a:r>
            <a:r>
              <a:rPr lang="en-US" dirty="0" err="1" smtClean="0"/>
              <a:t>که</a:t>
            </a:r>
            <a:r>
              <a:rPr lang="en-US" dirty="0" smtClean="0"/>
              <a:t> </a:t>
            </a:r>
            <a:r>
              <a:rPr lang="en-US" dirty="0" err="1" smtClean="0"/>
              <a:t>جنبه</a:t>
            </a:r>
            <a:r>
              <a:rPr lang="en-US" dirty="0" smtClean="0"/>
              <a:t> </a:t>
            </a:r>
            <a:r>
              <a:rPr lang="en-US" dirty="0" err="1" smtClean="0"/>
              <a:t>حفاظتی</a:t>
            </a:r>
            <a:r>
              <a:rPr lang="en-US" dirty="0" smtClean="0"/>
              <a:t> </a:t>
            </a:r>
            <a:r>
              <a:rPr lang="en-US" dirty="0" err="1" smtClean="0"/>
              <a:t>دارد</a:t>
            </a:r>
            <a:r>
              <a:rPr lang="en-US" dirty="0" smtClean="0"/>
              <a:t> .</a:t>
            </a:r>
            <a:endParaRPr lang="en-US" dirty="0"/>
          </a:p>
        </p:txBody>
      </p:sp>
      <p:pic>
        <p:nvPicPr>
          <p:cNvPr id="2050" name="Picture 2" descr="D:\Users\mostafa\Desktop\cellule\التهاب\انواع التهاب\التهاب حاد\acute_eczema.jpg"/>
          <p:cNvPicPr>
            <a:picLocks noChangeAspect="1" noChangeArrowheads="1"/>
          </p:cNvPicPr>
          <p:nvPr/>
        </p:nvPicPr>
        <p:blipFill>
          <a:blip r:embed="rId2"/>
          <a:srcRect/>
          <a:stretch>
            <a:fillRect/>
          </a:stretch>
        </p:blipFill>
        <p:spPr bwMode="auto">
          <a:xfrm>
            <a:off x="0" y="0"/>
            <a:ext cx="5638800" cy="3352800"/>
          </a:xfrm>
          <a:prstGeom prst="rect">
            <a:avLst/>
          </a:prstGeom>
          <a:noFill/>
        </p:spPr>
      </p:pic>
      <p:pic>
        <p:nvPicPr>
          <p:cNvPr id="2051" name="Picture 3" descr="D:\Users\mostafa\Desktop\cellule\التهاب\انواع التهاب\التهاب حاد\index.jpg"/>
          <p:cNvPicPr>
            <a:picLocks noChangeAspect="1" noChangeArrowheads="1"/>
          </p:cNvPicPr>
          <p:nvPr/>
        </p:nvPicPr>
        <p:blipFill>
          <a:blip r:embed="rId3"/>
          <a:srcRect/>
          <a:stretch>
            <a:fillRect/>
          </a:stretch>
        </p:blipFill>
        <p:spPr bwMode="auto">
          <a:xfrm>
            <a:off x="0" y="3505200"/>
            <a:ext cx="5638800" cy="3352800"/>
          </a:xfrm>
          <a:prstGeom prst="rect">
            <a:avLst/>
          </a:prstGeom>
          <a:noFill/>
        </p:spPr>
      </p:pic>
      <p:pic>
        <p:nvPicPr>
          <p:cNvPr id="2052" name="Picture 4" descr="D:\Users\mostafa\Desktop\cellule\التهاب\انواع التهاب\التهاب حاد\7-29-2011-6-32-32-PM1.jpg"/>
          <p:cNvPicPr>
            <a:picLocks noChangeAspect="1" noChangeArrowheads="1"/>
          </p:cNvPicPr>
          <p:nvPr/>
        </p:nvPicPr>
        <p:blipFill>
          <a:blip r:embed="rId4"/>
          <a:srcRect/>
          <a:stretch>
            <a:fillRect/>
          </a:stretch>
        </p:blipFill>
        <p:spPr bwMode="auto">
          <a:xfrm>
            <a:off x="5715000" y="3733801"/>
            <a:ext cx="3429000" cy="31242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40273"/>
    </mc:Choice>
    <mc:Fallback xmlns="">
      <p:transition spd="slow" advTm="40273"/>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0"/>
            <a:ext cx="2895600" cy="838200"/>
          </a:xfrm>
        </p:spPr>
        <p:txBody>
          <a:bodyPr>
            <a:normAutofit/>
          </a:bodyPr>
          <a:lstStyle/>
          <a:p>
            <a:pPr algn="r" rtl="1"/>
            <a:r>
              <a:rPr lang="en-US" dirty="0" err="1" smtClean="0"/>
              <a:t>التهاب</a:t>
            </a:r>
            <a:r>
              <a:rPr lang="en-US" dirty="0" smtClean="0"/>
              <a:t> </a:t>
            </a:r>
            <a:r>
              <a:rPr lang="en-US" dirty="0" err="1" smtClean="0"/>
              <a:t>مزمن</a:t>
            </a:r>
            <a:r>
              <a:rPr lang="en-US" dirty="0" smtClean="0"/>
              <a:t>:</a:t>
            </a:r>
            <a:endParaRPr lang="en-US" dirty="0"/>
          </a:p>
        </p:txBody>
      </p:sp>
      <p:sp>
        <p:nvSpPr>
          <p:cNvPr id="3" name="Content Placeholder 2"/>
          <p:cNvSpPr>
            <a:spLocks noGrp="1"/>
          </p:cNvSpPr>
          <p:nvPr>
            <p:ph idx="1"/>
          </p:nvPr>
        </p:nvSpPr>
        <p:spPr>
          <a:xfrm>
            <a:off x="0" y="990600"/>
            <a:ext cx="9144000" cy="5257800"/>
          </a:xfrm>
        </p:spPr>
        <p:txBody>
          <a:bodyPr>
            <a:normAutofit/>
          </a:bodyPr>
          <a:lstStyle/>
          <a:p>
            <a:pPr algn="justLow" rtl="1">
              <a:lnSpc>
                <a:spcPct val="150000"/>
              </a:lnSpc>
            </a:pPr>
            <a:r>
              <a:rPr lang="en-US" dirty="0" err="1" smtClean="0"/>
              <a:t>التهابی</a:t>
            </a:r>
            <a:r>
              <a:rPr lang="en-US" dirty="0" smtClean="0"/>
              <a:t> </a:t>
            </a:r>
            <a:r>
              <a:rPr lang="en-US" dirty="0" err="1" smtClean="0"/>
              <a:t>است</a:t>
            </a:r>
            <a:r>
              <a:rPr lang="en-US" dirty="0" smtClean="0"/>
              <a:t> </a:t>
            </a:r>
            <a:r>
              <a:rPr lang="en-US" dirty="0" err="1" smtClean="0"/>
              <a:t>که</a:t>
            </a:r>
            <a:r>
              <a:rPr lang="en-US" dirty="0" smtClean="0"/>
              <a:t> </a:t>
            </a:r>
            <a:r>
              <a:rPr lang="en-US" dirty="0" err="1" smtClean="0"/>
              <a:t>بیش</a:t>
            </a:r>
            <a:r>
              <a:rPr lang="en-US" dirty="0" smtClean="0"/>
              <a:t> </a:t>
            </a:r>
            <a:r>
              <a:rPr lang="en-US" dirty="0" err="1" smtClean="0"/>
              <a:t>از</a:t>
            </a:r>
            <a:r>
              <a:rPr lang="en-US" dirty="0" smtClean="0"/>
              <a:t> </a:t>
            </a:r>
            <a:r>
              <a:rPr lang="en-US" dirty="0" err="1" smtClean="0"/>
              <a:t>دو</a:t>
            </a:r>
            <a:r>
              <a:rPr lang="en-US" dirty="0" smtClean="0"/>
              <a:t> </a:t>
            </a:r>
            <a:r>
              <a:rPr lang="en-US" dirty="0" err="1" smtClean="0"/>
              <a:t>هفته</a:t>
            </a:r>
            <a:r>
              <a:rPr lang="en-US" dirty="0" smtClean="0"/>
              <a:t> </a:t>
            </a:r>
            <a:r>
              <a:rPr lang="en-US" dirty="0" err="1" smtClean="0"/>
              <a:t>طول</a:t>
            </a:r>
            <a:r>
              <a:rPr lang="en-US" dirty="0" smtClean="0"/>
              <a:t> </a:t>
            </a:r>
            <a:r>
              <a:rPr lang="en-US" dirty="0" err="1" smtClean="0"/>
              <a:t>می</a:t>
            </a:r>
            <a:r>
              <a:rPr lang="en-US" dirty="0" smtClean="0"/>
              <a:t> </a:t>
            </a:r>
            <a:r>
              <a:rPr lang="en-US" dirty="0" err="1" smtClean="0"/>
              <a:t>کشد</a:t>
            </a:r>
            <a:r>
              <a:rPr lang="en-US" dirty="0" smtClean="0"/>
              <a:t>. </a:t>
            </a:r>
            <a:r>
              <a:rPr lang="fa-IR" dirty="0"/>
              <a:t>التهاب مزمن یک فرایند التهابی طولانی مدت است که در آن التهاب فعال، تخریب بافت و تلاش برای ترمیم همزمان وجود دارد. التهاب‌های مزمن می‌توانند از تداوم </a:t>
            </a:r>
            <a:r>
              <a:rPr lang="fa-IR" dirty="0" smtClean="0"/>
              <a:t>آنتی‌ژن‌ها به </a:t>
            </a:r>
            <a:r>
              <a:rPr lang="fa-IR" dirty="0"/>
              <a:t>دنبال یک التهاب حاد که به‌طور کامل برطرف نشده‌است، ناشی شوند. </a:t>
            </a:r>
            <a:endParaRPr lang="fa-IR" dirty="0" smtClean="0"/>
          </a:p>
          <a:p>
            <a:pPr algn="justLow" rtl="1">
              <a:lnSpc>
                <a:spcPct val="150000"/>
              </a:lnSpc>
            </a:pPr>
            <a:r>
              <a:rPr lang="en-US" dirty="0" err="1" smtClean="0"/>
              <a:t>التهاب</a:t>
            </a:r>
            <a:r>
              <a:rPr lang="en-US" dirty="0" smtClean="0"/>
              <a:t> </a:t>
            </a:r>
            <a:r>
              <a:rPr lang="en-US" dirty="0" err="1" smtClean="0"/>
              <a:t>مزمن</a:t>
            </a:r>
            <a:r>
              <a:rPr lang="en-US" dirty="0" smtClean="0"/>
              <a:t> </a:t>
            </a:r>
            <a:r>
              <a:rPr lang="en-US" dirty="0" err="1" smtClean="0"/>
              <a:t>ماهها</a:t>
            </a:r>
            <a:r>
              <a:rPr lang="en-US" dirty="0" smtClean="0"/>
              <a:t> </a:t>
            </a:r>
            <a:r>
              <a:rPr lang="en-US" dirty="0" err="1" smtClean="0"/>
              <a:t>یا</a:t>
            </a:r>
            <a:r>
              <a:rPr lang="en-US" dirty="0" smtClean="0"/>
              <a:t> </a:t>
            </a:r>
            <a:r>
              <a:rPr lang="en-US" dirty="0" err="1" smtClean="0"/>
              <a:t>سالها</a:t>
            </a:r>
            <a:r>
              <a:rPr lang="en-US" dirty="0" smtClean="0"/>
              <a:t> </a:t>
            </a:r>
            <a:r>
              <a:rPr lang="en-US" dirty="0" err="1" smtClean="0"/>
              <a:t>ممکن</a:t>
            </a:r>
            <a:r>
              <a:rPr lang="en-US" dirty="0" smtClean="0"/>
              <a:t> </a:t>
            </a:r>
            <a:r>
              <a:rPr lang="en-US" dirty="0" err="1" smtClean="0"/>
              <a:t>است</a:t>
            </a:r>
            <a:r>
              <a:rPr lang="en-US" dirty="0" smtClean="0"/>
              <a:t> </a:t>
            </a:r>
            <a:r>
              <a:rPr lang="en-US" dirty="0" err="1" smtClean="0"/>
              <a:t>وجود</a:t>
            </a:r>
            <a:r>
              <a:rPr lang="en-US" dirty="0" smtClean="0"/>
              <a:t> </a:t>
            </a:r>
            <a:r>
              <a:rPr lang="en-US" dirty="0" err="1" smtClean="0"/>
              <a:t>داشته</a:t>
            </a:r>
            <a:r>
              <a:rPr lang="en-US" dirty="0" smtClean="0"/>
              <a:t> </a:t>
            </a:r>
            <a:r>
              <a:rPr lang="en-US" dirty="0" err="1" smtClean="0"/>
              <a:t>باشد.التهاب</a:t>
            </a:r>
            <a:r>
              <a:rPr lang="en-US" dirty="0" smtClean="0"/>
              <a:t> </a:t>
            </a:r>
            <a:r>
              <a:rPr lang="en-US" dirty="0" err="1" smtClean="0"/>
              <a:t>مزمن</a:t>
            </a:r>
            <a:r>
              <a:rPr lang="en-US" dirty="0" smtClean="0"/>
              <a:t> </a:t>
            </a:r>
            <a:r>
              <a:rPr lang="en-US" dirty="0" err="1" smtClean="0"/>
              <a:t>فواید</a:t>
            </a:r>
            <a:r>
              <a:rPr lang="en-US" dirty="0" smtClean="0"/>
              <a:t> </a:t>
            </a:r>
            <a:r>
              <a:rPr lang="en-US" dirty="0" err="1" smtClean="0"/>
              <a:t>حمایتی</a:t>
            </a:r>
            <a:r>
              <a:rPr lang="en-US" dirty="0" smtClean="0"/>
              <a:t> </a:t>
            </a:r>
            <a:r>
              <a:rPr lang="en-US" dirty="0" err="1" smtClean="0"/>
              <a:t>نداشته</a:t>
            </a:r>
            <a:r>
              <a:rPr lang="en-US" dirty="0" smtClean="0"/>
              <a:t> و </a:t>
            </a:r>
            <a:r>
              <a:rPr lang="en-US" dirty="0" err="1" smtClean="0"/>
              <a:t>باعث</a:t>
            </a:r>
            <a:r>
              <a:rPr lang="en-US" dirty="0" smtClean="0"/>
              <a:t> </a:t>
            </a:r>
            <a:r>
              <a:rPr lang="en-US" dirty="0" err="1" smtClean="0"/>
              <a:t>بروز</a:t>
            </a:r>
            <a:r>
              <a:rPr lang="en-US" dirty="0" smtClean="0"/>
              <a:t> </a:t>
            </a:r>
            <a:r>
              <a:rPr lang="en-US" dirty="0" err="1" smtClean="0"/>
              <a:t>ناتوانی</a:t>
            </a:r>
            <a:r>
              <a:rPr lang="en-US" dirty="0" smtClean="0"/>
              <a:t> و </a:t>
            </a:r>
            <a:r>
              <a:rPr lang="en-US" dirty="0" err="1" smtClean="0"/>
              <a:t>اثرات</a:t>
            </a:r>
            <a:r>
              <a:rPr lang="en-US" dirty="0" smtClean="0"/>
              <a:t> </a:t>
            </a:r>
            <a:r>
              <a:rPr lang="en-US" dirty="0" err="1" smtClean="0"/>
              <a:t>تضعیف</a:t>
            </a:r>
            <a:r>
              <a:rPr lang="en-US" dirty="0" smtClean="0"/>
              <a:t> کننده </a:t>
            </a:r>
            <a:r>
              <a:rPr lang="en-US" dirty="0" err="1" smtClean="0"/>
              <a:t>می</a:t>
            </a:r>
            <a:r>
              <a:rPr lang="en-US" dirty="0" smtClean="0"/>
              <a:t> </a:t>
            </a:r>
            <a:r>
              <a:rPr lang="en-US" dirty="0" err="1" smtClean="0"/>
              <a:t>گردد</a:t>
            </a:r>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7641"/>
    </mc:Choice>
    <mc:Fallback xmlns="">
      <p:transition spd="slow" advTm="37641"/>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mostafa\Desktop\cellule\زخم\489084-b.jpg"/>
          <p:cNvPicPr>
            <a:picLocks noChangeAspect="1" noChangeArrowheads="1"/>
          </p:cNvPicPr>
          <p:nvPr/>
        </p:nvPicPr>
        <p:blipFill>
          <a:blip r:embed="rId2">
            <a:lum bright="26000" contrast="-31000"/>
          </a:blip>
          <a:srcRect/>
          <a:stretch>
            <a:fillRect/>
          </a:stretch>
        </p:blipFill>
        <p:spPr bwMode="auto">
          <a:xfrm>
            <a:off x="0" y="0"/>
            <a:ext cx="9144000" cy="6857999"/>
          </a:xfrm>
          <a:prstGeom prst="rect">
            <a:avLst/>
          </a:prstGeom>
          <a:noFill/>
        </p:spPr>
      </p:pic>
      <p:sp>
        <p:nvSpPr>
          <p:cNvPr id="2" name="Title 1"/>
          <p:cNvSpPr>
            <a:spLocks noGrp="1"/>
          </p:cNvSpPr>
          <p:nvPr>
            <p:ph type="title"/>
          </p:nvPr>
        </p:nvSpPr>
        <p:spPr/>
        <p:txBody>
          <a:bodyPr/>
          <a:lstStyle/>
          <a:p>
            <a:pPr algn="r" rtl="1"/>
            <a:r>
              <a:rPr lang="en-US" dirty="0" err="1" smtClean="0"/>
              <a:t>فیزیوپاتولوژی</a:t>
            </a:r>
            <a:r>
              <a:rPr lang="en-US" dirty="0" smtClean="0"/>
              <a:t> </a:t>
            </a:r>
            <a:r>
              <a:rPr lang="en-US" dirty="0" err="1" smtClean="0"/>
              <a:t>فرآیند</a:t>
            </a:r>
            <a:r>
              <a:rPr lang="en-US" dirty="0" smtClean="0"/>
              <a:t> </a:t>
            </a:r>
            <a:r>
              <a:rPr lang="en-US" dirty="0" err="1" smtClean="0"/>
              <a:t>ترمیم</a:t>
            </a:r>
            <a:r>
              <a:rPr lang="en-US" dirty="0" smtClean="0"/>
              <a:t> </a:t>
            </a:r>
            <a:r>
              <a:rPr lang="en-US" dirty="0" err="1" smtClean="0"/>
              <a:t>زخم</a:t>
            </a:r>
            <a:r>
              <a:rPr lang="en-US" dirty="0" smtClean="0"/>
              <a:t>:</a:t>
            </a:r>
            <a:endParaRPr lang="en-US" dirty="0"/>
          </a:p>
        </p:txBody>
      </p:sp>
      <p:sp>
        <p:nvSpPr>
          <p:cNvPr id="3" name="Content Placeholder 2"/>
          <p:cNvSpPr>
            <a:spLocks noGrp="1"/>
          </p:cNvSpPr>
          <p:nvPr>
            <p:ph idx="1"/>
          </p:nvPr>
        </p:nvSpPr>
        <p:spPr>
          <a:xfrm>
            <a:off x="457200" y="2362200"/>
            <a:ext cx="8229600" cy="3962400"/>
          </a:xfrm>
        </p:spPr>
        <p:txBody>
          <a:bodyPr/>
          <a:lstStyle/>
          <a:p>
            <a:pPr algn="r" rtl="1"/>
            <a:r>
              <a:rPr lang="en-US" dirty="0" err="1" smtClean="0"/>
              <a:t>بهبود</a:t>
            </a:r>
            <a:r>
              <a:rPr lang="en-US" dirty="0" smtClean="0"/>
              <a:t> </a:t>
            </a:r>
            <a:r>
              <a:rPr lang="en-US" dirty="0" err="1" smtClean="0"/>
              <a:t>زخم</a:t>
            </a:r>
            <a:r>
              <a:rPr lang="en-US" dirty="0" smtClean="0"/>
              <a:t> </a:t>
            </a:r>
            <a:r>
              <a:rPr lang="en-US" dirty="0" err="1" smtClean="0"/>
              <a:t>در</a:t>
            </a:r>
            <a:r>
              <a:rPr lang="en-US" dirty="0" smtClean="0"/>
              <a:t> </a:t>
            </a:r>
            <a:r>
              <a:rPr lang="en-US" dirty="0" err="1" smtClean="0"/>
              <a:t>سه</a:t>
            </a:r>
            <a:r>
              <a:rPr lang="en-US" dirty="0" smtClean="0"/>
              <a:t> </a:t>
            </a:r>
            <a:r>
              <a:rPr lang="en-US" dirty="0" err="1" smtClean="0"/>
              <a:t>مرحله</a:t>
            </a:r>
            <a:r>
              <a:rPr lang="en-US" dirty="0" smtClean="0"/>
              <a:t> </a:t>
            </a:r>
            <a:r>
              <a:rPr lang="en-US" dirty="0" err="1" smtClean="0"/>
              <a:t>انجام</a:t>
            </a:r>
            <a:r>
              <a:rPr lang="en-US" dirty="0" smtClean="0"/>
              <a:t> </a:t>
            </a:r>
            <a:r>
              <a:rPr lang="en-US" dirty="0" err="1" smtClean="0"/>
              <a:t>می</a:t>
            </a:r>
            <a:r>
              <a:rPr lang="en-US" dirty="0" smtClean="0"/>
              <a:t> </a:t>
            </a:r>
            <a:r>
              <a:rPr lang="en-US" dirty="0" err="1" smtClean="0"/>
              <a:t>گیرد</a:t>
            </a:r>
            <a:r>
              <a:rPr lang="en-US" dirty="0" smtClean="0"/>
              <a:t>:</a:t>
            </a:r>
          </a:p>
          <a:p>
            <a:pPr algn="r" rtl="1"/>
            <a:endParaRPr lang="en-US" dirty="0" smtClean="0"/>
          </a:p>
          <a:p>
            <a:pPr algn="r" rtl="1"/>
            <a:r>
              <a:rPr lang="en-US" dirty="0" smtClean="0"/>
              <a:t>.1مرحله </a:t>
            </a:r>
            <a:r>
              <a:rPr lang="en-US" dirty="0" err="1" smtClean="0"/>
              <a:t>التهاب</a:t>
            </a:r>
            <a:endParaRPr lang="en-US" dirty="0" smtClean="0"/>
          </a:p>
          <a:p>
            <a:pPr algn="r" rtl="1"/>
            <a:endParaRPr lang="en-US" dirty="0" smtClean="0"/>
          </a:p>
          <a:p>
            <a:pPr algn="r" rtl="1"/>
            <a:r>
              <a:rPr lang="en-US" dirty="0" smtClean="0"/>
              <a:t>.2مرحله </a:t>
            </a:r>
            <a:r>
              <a:rPr lang="en-US" dirty="0" err="1" smtClean="0"/>
              <a:t>تکثیر</a:t>
            </a:r>
            <a:r>
              <a:rPr lang="en-US" dirty="0" smtClean="0"/>
              <a:t> </a:t>
            </a:r>
            <a:r>
              <a:rPr lang="en-US" dirty="0" err="1" smtClean="0"/>
              <a:t>سلولی</a:t>
            </a:r>
            <a:endParaRPr lang="en-US" dirty="0" smtClean="0"/>
          </a:p>
          <a:p>
            <a:pPr algn="r" rtl="1"/>
            <a:endParaRPr lang="en-US" dirty="0" smtClean="0"/>
          </a:p>
          <a:p>
            <a:pPr algn="r" rtl="1"/>
            <a:r>
              <a:rPr lang="en-US" dirty="0" smtClean="0"/>
              <a:t>.3مرحله </a:t>
            </a:r>
            <a:r>
              <a:rPr lang="en-US" dirty="0" err="1" smtClean="0"/>
              <a:t>رشد</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8390"/>
    </mc:Choice>
    <mc:Fallback xmlns="">
      <p:transition spd="slow" advTm="1839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rtl="1"/>
            <a:r>
              <a:rPr lang="fa-IR" dirty="0"/>
              <a:t>هموستاز (لخته شدن خون): در طی چند دقیقه اول آسیب ، پلاکت‌های موجود در خون شروع به چسبیدن به محل آسیب دیده می‌کنند. آنها به شکل </a:t>
            </a:r>
            <a:r>
              <a:rPr lang="fa-IR" dirty="0" smtClean="0"/>
              <a:t>و </a:t>
            </a:r>
            <a:r>
              <a:rPr lang="fa-IR" dirty="0"/>
              <a:t>مناسب تر برای لخته شدن تغییر می‌یابند و سیگنال‌های شیمیایی را برای تقویت لخته آزاد می‌کنند. این منجر به فعال شدن فیبرین می‌شود که به شکل مشبک و به عنوان "چسب" عمل می‌کند تا پلاکت‌ها را به یکدیگر متصل کند. این باعث ایجاد لخته ای می‌شود که می‌تواند شکاف </a:t>
            </a:r>
            <a:r>
              <a:rPr lang="fa-IR" dirty="0" smtClean="0"/>
              <a:t>رگ خونی</a:t>
            </a:r>
            <a:r>
              <a:rPr lang="fa-IR" dirty="0"/>
              <a:t> را ببندد ، باعث کند شدن و جلوگیری از خونریزی بیشتر می‌شود.</a:t>
            </a:r>
          </a:p>
        </p:txBody>
      </p:sp>
    </p:spTree>
    <p:extLst>
      <p:ext uri="{BB962C8B-B14F-4D97-AF65-F5344CB8AC3E}">
        <p14:creationId xmlns:p14="http://schemas.microsoft.com/office/powerpoint/2010/main" val="13915324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0" y="0"/>
            <a:ext cx="2971800" cy="838200"/>
          </a:xfrm>
        </p:spPr>
        <p:txBody>
          <a:bodyPr/>
          <a:lstStyle/>
          <a:p>
            <a:pPr algn="r" rtl="1"/>
            <a:r>
              <a:rPr lang="en-US" dirty="0" err="1" smtClean="0"/>
              <a:t>مرحله</a:t>
            </a:r>
            <a:r>
              <a:rPr lang="en-US" dirty="0" smtClean="0"/>
              <a:t> </a:t>
            </a:r>
            <a:r>
              <a:rPr lang="en-US" dirty="0" err="1" smtClean="0"/>
              <a:t>التهاب</a:t>
            </a:r>
            <a:r>
              <a:rPr lang="en-US" dirty="0" smtClean="0"/>
              <a:t>:</a:t>
            </a:r>
            <a:endParaRPr lang="en-US" dirty="0"/>
          </a:p>
        </p:txBody>
      </p:sp>
      <p:sp>
        <p:nvSpPr>
          <p:cNvPr id="3" name="Content Placeholder 2"/>
          <p:cNvSpPr>
            <a:spLocks noGrp="1"/>
          </p:cNvSpPr>
          <p:nvPr>
            <p:ph idx="1"/>
          </p:nvPr>
        </p:nvSpPr>
        <p:spPr>
          <a:xfrm>
            <a:off x="0" y="838200"/>
            <a:ext cx="9144000" cy="5943600"/>
          </a:xfrm>
        </p:spPr>
        <p:txBody>
          <a:bodyPr>
            <a:normAutofit/>
          </a:bodyPr>
          <a:lstStyle/>
          <a:p>
            <a:pPr algn="justLow" rtl="1"/>
            <a:r>
              <a:rPr lang="en-US" dirty="0" err="1" smtClean="0">
                <a:cs typeface="B Nazanin" panose="00000400000000000000" pitchFamily="2" charset="-78"/>
              </a:rPr>
              <a:t>مرحله</a:t>
            </a:r>
            <a:r>
              <a:rPr lang="en-US" dirty="0" smtClean="0">
                <a:cs typeface="B Nazanin" panose="00000400000000000000" pitchFamily="2" charset="-78"/>
              </a:rPr>
              <a:t> </a:t>
            </a:r>
            <a:r>
              <a:rPr lang="en-US" dirty="0" err="1" smtClean="0">
                <a:cs typeface="B Nazanin" panose="00000400000000000000" pitchFamily="2" charset="-78"/>
              </a:rPr>
              <a:t>التهاب</a:t>
            </a:r>
            <a:r>
              <a:rPr lang="en-US" dirty="0" smtClean="0">
                <a:cs typeface="B Nazanin" panose="00000400000000000000" pitchFamily="2" charset="-78"/>
              </a:rPr>
              <a:t> </a:t>
            </a:r>
            <a:r>
              <a:rPr lang="en-US" dirty="0" err="1" smtClean="0">
                <a:cs typeface="B Nazanin" panose="00000400000000000000" pitchFamily="2" charset="-78"/>
              </a:rPr>
              <a:t>با</a:t>
            </a:r>
            <a:r>
              <a:rPr lang="en-US" dirty="0" smtClean="0">
                <a:cs typeface="B Nazanin" panose="00000400000000000000" pitchFamily="2" charset="-78"/>
              </a:rPr>
              <a:t> </a:t>
            </a:r>
            <a:r>
              <a:rPr lang="en-US" dirty="0" err="1" smtClean="0">
                <a:cs typeface="B Nazanin" panose="00000400000000000000" pitchFamily="2" charset="-78"/>
              </a:rPr>
              <a:t>برش</a:t>
            </a:r>
            <a:r>
              <a:rPr lang="en-US" dirty="0" smtClean="0">
                <a:cs typeface="B Nazanin" panose="00000400000000000000" pitchFamily="2" charset="-78"/>
              </a:rPr>
              <a:t> </a:t>
            </a:r>
            <a:r>
              <a:rPr lang="en-US" dirty="0" err="1" smtClean="0">
                <a:cs typeface="B Nazanin" panose="00000400000000000000" pitchFamily="2" charset="-78"/>
              </a:rPr>
              <a:t>جراحی</a:t>
            </a:r>
            <a:r>
              <a:rPr lang="en-US" dirty="0" smtClean="0">
                <a:cs typeface="B Nazanin" panose="00000400000000000000" pitchFamily="2" charset="-78"/>
              </a:rPr>
              <a:t> </a:t>
            </a:r>
            <a:r>
              <a:rPr lang="en-US" dirty="0" err="1" smtClean="0">
                <a:cs typeface="B Nazanin" panose="00000400000000000000" pitchFamily="2" charset="-78"/>
              </a:rPr>
              <a:t>شروع</a:t>
            </a:r>
            <a:r>
              <a:rPr lang="en-US" dirty="0" smtClean="0">
                <a:cs typeface="B Nazanin" panose="00000400000000000000" pitchFamily="2" charset="-78"/>
              </a:rPr>
              <a:t> </a:t>
            </a:r>
            <a:r>
              <a:rPr lang="en-US" dirty="0" err="1" smtClean="0">
                <a:cs typeface="B Nazanin" panose="00000400000000000000" pitchFamily="2" charset="-78"/>
              </a:rPr>
              <a:t>شده</a:t>
            </a:r>
            <a:r>
              <a:rPr lang="en-US" dirty="0" smtClean="0">
                <a:cs typeface="B Nazanin" panose="00000400000000000000" pitchFamily="2" charset="-78"/>
              </a:rPr>
              <a:t> و </a:t>
            </a:r>
            <a:r>
              <a:rPr lang="en-US" dirty="0" err="1" smtClean="0">
                <a:cs typeface="B Nazanin" panose="00000400000000000000" pitchFamily="2" charset="-78"/>
              </a:rPr>
              <a:t>تا</a:t>
            </a:r>
            <a:r>
              <a:rPr lang="en-US" dirty="0" smtClean="0">
                <a:cs typeface="B Nazanin" panose="00000400000000000000" pitchFamily="2" charset="-78"/>
              </a:rPr>
              <a:t> 3الی 4روز </a:t>
            </a:r>
            <a:r>
              <a:rPr lang="en-US" dirty="0" err="1" smtClean="0">
                <a:cs typeface="B Nazanin" panose="00000400000000000000" pitchFamily="2" charset="-78"/>
              </a:rPr>
              <a:t>بعد</a:t>
            </a:r>
            <a:r>
              <a:rPr lang="en-US" dirty="0" smtClean="0">
                <a:cs typeface="B Nazanin" panose="00000400000000000000" pitchFamily="2" charset="-78"/>
              </a:rPr>
              <a:t> </a:t>
            </a:r>
            <a:r>
              <a:rPr lang="en-US" dirty="0" err="1" smtClean="0">
                <a:cs typeface="B Nazanin" panose="00000400000000000000" pitchFamily="2" charset="-78"/>
              </a:rPr>
              <a:t>از</a:t>
            </a:r>
            <a:r>
              <a:rPr lang="en-US" dirty="0" smtClean="0">
                <a:cs typeface="B Nazanin" panose="00000400000000000000" pitchFamily="2" charset="-78"/>
              </a:rPr>
              <a:t> </a:t>
            </a:r>
            <a:r>
              <a:rPr lang="en-US" dirty="0" err="1" smtClean="0">
                <a:cs typeface="B Nazanin" panose="00000400000000000000" pitchFamily="2" charset="-78"/>
              </a:rPr>
              <a:t>عمل</a:t>
            </a:r>
            <a:r>
              <a:rPr lang="en-US" dirty="0" smtClean="0">
                <a:cs typeface="B Nazanin" panose="00000400000000000000" pitchFamily="2" charset="-78"/>
              </a:rPr>
              <a:t> </a:t>
            </a:r>
            <a:r>
              <a:rPr lang="en-US" dirty="0" err="1" smtClean="0">
                <a:cs typeface="B Nazanin" panose="00000400000000000000" pitchFamily="2" charset="-78"/>
              </a:rPr>
              <a:t>ادامه</a:t>
            </a:r>
            <a:r>
              <a:rPr lang="en-US" dirty="0" smtClean="0">
                <a:cs typeface="B Nazanin" panose="00000400000000000000" pitchFamily="2" charset="-78"/>
              </a:rPr>
              <a:t> </a:t>
            </a:r>
            <a:r>
              <a:rPr lang="en-US" dirty="0" err="1" smtClean="0">
                <a:cs typeface="B Nazanin" panose="00000400000000000000" pitchFamily="2" charset="-78"/>
              </a:rPr>
              <a:t>دارد</a:t>
            </a:r>
            <a:r>
              <a:rPr lang="en-US" dirty="0" smtClean="0">
                <a:cs typeface="B Nazanin" panose="00000400000000000000" pitchFamily="2" charset="-78"/>
              </a:rPr>
              <a:t>، </a:t>
            </a:r>
            <a:r>
              <a:rPr lang="en-US" dirty="0" err="1" smtClean="0">
                <a:cs typeface="B Nazanin" panose="00000400000000000000" pitchFamily="2" charset="-78"/>
              </a:rPr>
              <a:t>بند</a:t>
            </a:r>
            <a:r>
              <a:rPr lang="en-US" dirty="0" smtClean="0">
                <a:cs typeface="B Nazanin" panose="00000400000000000000" pitchFamily="2" charset="-78"/>
              </a:rPr>
              <a:t> </a:t>
            </a:r>
            <a:r>
              <a:rPr lang="en-US" dirty="0" err="1" smtClean="0">
                <a:cs typeface="B Nazanin" panose="00000400000000000000" pitchFamily="2" charset="-78"/>
              </a:rPr>
              <a:t>آمدن</a:t>
            </a:r>
            <a:r>
              <a:rPr lang="en-US" dirty="0" smtClean="0">
                <a:cs typeface="B Nazanin" panose="00000400000000000000" pitchFamily="2" charset="-78"/>
              </a:rPr>
              <a:t> </a:t>
            </a:r>
            <a:r>
              <a:rPr lang="en-US" dirty="0" err="1" smtClean="0">
                <a:cs typeface="B Nazanin" panose="00000400000000000000" pitchFamily="2" charset="-78"/>
              </a:rPr>
              <a:t>خون</a:t>
            </a:r>
            <a:r>
              <a:rPr lang="en-US" dirty="0" smtClean="0">
                <a:cs typeface="B Nazanin" panose="00000400000000000000" pitchFamily="2" charset="-78"/>
              </a:rPr>
              <a:t> و </a:t>
            </a:r>
            <a:r>
              <a:rPr lang="en-US" dirty="0" err="1" smtClean="0">
                <a:cs typeface="B Nazanin" panose="00000400000000000000" pitchFamily="2" charset="-78"/>
              </a:rPr>
              <a:t>فاگوسیتوز</a:t>
            </a:r>
            <a:r>
              <a:rPr lang="en-US" dirty="0" smtClean="0">
                <a:cs typeface="B Nazanin" panose="00000400000000000000" pitchFamily="2" charset="-78"/>
              </a:rPr>
              <a:t> </a:t>
            </a:r>
            <a:r>
              <a:rPr lang="en-US" dirty="0" err="1" smtClean="0">
                <a:cs typeface="B Nazanin" panose="00000400000000000000" pitchFamily="2" charset="-78"/>
              </a:rPr>
              <a:t>که</a:t>
            </a:r>
            <a:r>
              <a:rPr lang="en-US" dirty="0" smtClean="0">
                <a:cs typeface="B Nazanin" panose="00000400000000000000" pitchFamily="2" charset="-78"/>
              </a:rPr>
              <a:t> </a:t>
            </a:r>
            <a:r>
              <a:rPr lang="en-US" dirty="0" err="1" smtClean="0">
                <a:cs typeface="B Nazanin" panose="00000400000000000000" pitchFamily="2" charset="-78"/>
              </a:rPr>
              <a:t>دو</a:t>
            </a:r>
            <a:r>
              <a:rPr lang="en-US" dirty="0" smtClean="0">
                <a:cs typeface="B Nazanin" panose="00000400000000000000" pitchFamily="2" charset="-78"/>
              </a:rPr>
              <a:t> </a:t>
            </a:r>
            <a:r>
              <a:rPr lang="en-US" dirty="0" err="1" smtClean="0">
                <a:cs typeface="B Nazanin" panose="00000400000000000000" pitchFamily="2" charset="-78"/>
              </a:rPr>
              <a:t>عامل</a:t>
            </a:r>
            <a:r>
              <a:rPr lang="en-US" dirty="0" smtClean="0">
                <a:cs typeface="B Nazanin" panose="00000400000000000000" pitchFamily="2" charset="-78"/>
              </a:rPr>
              <a:t> </a:t>
            </a:r>
            <a:r>
              <a:rPr lang="en-US" dirty="0" err="1" smtClean="0">
                <a:cs typeface="B Nazanin" panose="00000400000000000000" pitchFamily="2" charset="-78"/>
              </a:rPr>
              <a:t>مهم</a:t>
            </a:r>
            <a:r>
              <a:rPr lang="en-US" dirty="0" smtClean="0">
                <a:cs typeface="B Nazanin" panose="00000400000000000000" pitchFamily="2" charset="-78"/>
              </a:rPr>
              <a:t> </a:t>
            </a:r>
            <a:r>
              <a:rPr lang="en-US" dirty="0" err="1" smtClean="0">
                <a:cs typeface="B Nazanin" panose="00000400000000000000" pitchFamily="2" charset="-78"/>
              </a:rPr>
              <a:t>فیزیولوژیک</a:t>
            </a:r>
            <a:r>
              <a:rPr lang="en-US" dirty="0" smtClean="0">
                <a:cs typeface="B Nazanin" panose="00000400000000000000" pitchFamily="2" charset="-78"/>
              </a:rPr>
              <a:t> </a:t>
            </a:r>
            <a:r>
              <a:rPr lang="en-US" dirty="0" err="1" smtClean="0">
                <a:cs typeface="B Nazanin" panose="00000400000000000000" pitchFamily="2" charset="-78"/>
              </a:rPr>
              <a:t>فعال</a:t>
            </a:r>
            <a:r>
              <a:rPr lang="en-US" dirty="0" smtClean="0">
                <a:cs typeface="B Nazanin" panose="00000400000000000000" pitchFamily="2" charset="-78"/>
              </a:rPr>
              <a:t> </a:t>
            </a:r>
            <a:r>
              <a:rPr lang="en-US" dirty="0" err="1" smtClean="0">
                <a:cs typeface="B Nazanin" panose="00000400000000000000" pitchFamily="2" charset="-78"/>
              </a:rPr>
              <a:t>هستند</a:t>
            </a:r>
            <a:r>
              <a:rPr lang="en-US" dirty="0" smtClean="0">
                <a:cs typeface="B Nazanin" panose="00000400000000000000" pitchFamily="2" charset="-78"/>
              </a:rPr>
              <a:t>، </a:t>
            </a:r>
            <a:r>
              <a:rPr lang="en-US" dirty="0" err="1" smtClean="0">
                <a:cs typeface="B Nazanin" panose="00000400000000000000" pitchFamily="2" charset="-78"/>
              </a:rPr>
              <a:t>در</a:t>
            </a:r>
            <a:r>
              <a:rPr lang="en-US" dirty="0" smtClean="0">
                <a:cs typeface="B Nazanin" panose="00000400000000000000" pitchFamily="2" charset="-78"/>
              </a:rPr>
              <a:t> </a:t>
            </a:r>
            <a:r>
              <a:rPr lang="en-US" dirty="0" err="1" smtClean="0">
                <a:cs typeface="B Nazanin" panose="00000400000000000000" pitchFamily="2" charset="-78"/>
              </a:rPr>
              <a:t>این</a:t>
            </a:r>
            <a:r>
              <a:rPr lang="en-US" dirty="0" smtClean="0">
                <a:cs typeface="B Nazanin" panose="00000400000000000000" pitchFamily="2" charset="-78"/>
              </a:rPr>
              <a:t> </a:t>
            </a:r>
            <a:r>
              <a:rPr lang="en-US" dirty="0" err="1" smtClean="0">
                <a:cs typeface="B Nazanin" panose="00000400000000000000" pitchFamily="2" charset="-78"/>
              </a:rPr>
              <a:t>مرحله</a:t>
            </a:r>
            <a:r>
              <a:rPr lang="en-US" dirty="0" smtClean="0">
                <a:cs typeface="B Nazanin" panose="00000400000000000000" pitchFamily="2" charset="-78"/>
              </a:rPr>
              <a:t> </a:t>
            </a:r>
            <a:r>
              <a:rPr lang="en-US" dirty="0" err="1" smtClean="0">
                <a:cs typeface="B Nazanin" panose="00000400000000000000" pitchFamily="2" charset="-78"/>
              </a:rPr>
              <a:t>وجود</a:t>
            </a:r>
            <a:r>
              <a:rPr lang="en-US" dirty="0" smtClean="0">
                <a:cs typeface="B Nazanin" panose="00000400000000000000" pitchFamily="2" charset="-78"/>
              </a:rPr>
              <a:t> </a:t>
            </a:r>
            <a:r>
              <a:rPr lang="en-US" dirty="0" err="1" smtClean="0">
                <a:cs typeface="B Nazanin" panose="00000400000000000000" pitchFamily="2" charset="-78"/>
              </a:rPr>
              <a:t>دارد</a:t>
            </a:r>
            <a:r>
              <a:rPr lang="en-US" dirty="0" smtClean="0">
                <a:cs typeface="B Nazanin" panose="00000400000000000000" pitchFamily="2" charset="-78"/>
              </a:rPr>
              <a:t> .</a:t>
            </a:r>
            <a:r>
              <a:rPr lang="en-US" dirty="0" err="1" smtClean="0">
                <a:cs typeface="B Nazanin" panose="00000400000000000000" pitchFamily="2" charset="-78"/>
              </a:rPr>
              <a:t>واکنش</a:t>
            </a:r>
            <a:r>
              <a:rPr lang="en-US" dirty="0" smtClean="0">
                <a:cs typeface="B Nazanin" panose="00000400000000000000" pitchFamily="2" charset="-78"/>
              </a:rPr>
              <a:t> </a:t>
            </a:r>
            <a:r>
              <a:rPr lang="en-US" dirty="0" err="1" smtClean="0">
                <a:cs typeface="B Nazanin" panose="00000400000000000000" pitchFamily="2" charset="-78"/>
              </a:rPr>
              <a:t>التهابی</a:t>
            </a:r>
            <a:r>
              <a:rPr lang="en-US" dirty="0" smtClean="0">
                <a:cs typeface="B Nazanin" panose="00000400000000000000" pitchFamily="2" charset="-78"/>
              </a:rPr>
              <a:t> </a:t>
            </a:r>
            <a:r>
              <a:rPr lang="en-US" dirty="0" err="1" smtClean="0">
                <a:cs typeface="B Nazanin" panose="00000400000000000000" pitchFamily="2" charset="-78"/>
              </a:rPr>
              <a:t>یک</a:t>
            </a:r>
            <a:r>
              <a:rPr lang="en-US" dirty="0" smtClean="0">
                <a:cs typeface="B Nazanin" panose="00000400000000000000" pitchFamily="2" charset="-78"/>
              </a:rPr>
              <a:t> </a:t>
            </a:r>
            <a:r>
              <a:rPr lang="en-US" dirty="0" err="1" smtClean="0">
                <a:cs typeface="B Nazanin" panose="00000400000000000000" pitchFamily="2" charset="-78"/>
              </a:rPr>
              <a:t>آمادگی</a:t>
            </a:r>
            <a:r>
              <a:rPr lang="en-US" dirty="0" smtClean="0">
                <a:cs typeface="B Nazanin" panose="00000400000000000000" pitchFamily="2" charset="-78"/>
              </a:rPr>
              <a:t> </a:t>
            </a:r>
            <a:r>
              <a:rPr lang="en-US" dirty="0" err="1" smtClean="0">
                <a:cs typeface="B Nazanin" panose="00000400000000000000" pitchFamily="2" charset="-78"/>
              </a:rPr>
              <a:t>فوری</a:t>
            </a:r>
            <a:r>
              <a:rPr lang="en-US" dirty="0" smtClean="0">
                <a:cs typeface="B Nazanin" panose="00000400000000000000" pitchFamily="2" charset="-78"/>
              </a:rPr>
              <a:t> </a:t>
            </a:r>
            <a:r>
              <a:rPr lang="en-US" dirty="0" err="1" smtClean="0">
                <a:cs typeface="B Nazanin" panose="00000400000000000000" pitchFamily="2" charset="-78"/>
              </a:rPr>
              <a:t>برای</a:t>
            </a:r>
            <a:r>
              <a:rPr lang="en-US" dirty="0" smtClean="0">
                <a:cs typeface="B Nazanin" panose="00000400000000000000" pitchFamily="2" charset="-78"/>
              </a:rPr>
              <a:t> </a:t>
            </a:r>
            <a:r>
              <a:rPr lang="en-US" dirty="0" err="1" smtClean="0">
                <a:cs typeface="B Nazanin" panose="00000400000000000000" pitchFamily="2" charset="-78"/>
              </a:rPr>
              <a:t>التیام</a:t>
            </a:r>
            <a:r>
              <a:rPr lang="en-US" dirty="0" smtClean="0">
                <a:cs typeface="B Nazanin" panose="00000400000000000000" pitchFamily="2" charset="-78"/>
              </a:rPr>
              <a:t> </a:t>
            </a:r>
            <a:r>
              <a:rPr lang="en-US" dirty="0" err="1" smtClean="0">
                <a:cs typeface="B Nazanin" panose="00000400000000000000" pitchFamily="2" charset="-78"/>
              </a:rPr>
              <a:t>نسج</a:t>
            </a:r>
            <a:r>
              <a:rPr lang="en-US" dirty="0" smtClean="0">
                <a:cs typeface="B Nazanin" panose="00000400000000000000" pitchFamily="2" charset="-78"/>
              </a:rPr>
              <a:t> </a:t>
            </a:r>
            <a:r>
              <a:rPr lang="en-US" dirty="0" err="1" smtClean="0">
                <a:cs typeface="B Nazanin" panose="00000400000000000000" pitchFamily="2" charset="-78"/>
              </a:rPr>
              <a:t>می</a:t>
            </a:r>
            <a:r>
              <a:rPr lang="en-US" dirty="0" smtClean="0">
                <a:cs typeface="B Nazanin" panose="00000400000000000000" pitchFamily="2" charset="-78"/>
              </a:rPr>
              <a:t> </a:t>
            </a:r>
            <a:r>
              <a:rPr lang="en-US" dirty="0" err="1" smtClean="0">
                <a:cs typeface="B Nazanin" panose="00000400000000000000" pitchFamily="2" charset="-78"/>
              </a:rPr>
              <a:t>باشد</a:t>
            </a:r>
            <a:r>
              <a:rPr lang="en-US" dirty="0" smtClean="0">
                <a:cs typeface="B Nazanin" panose="00000400000000000000" pitchFamily="2" charset="-78"/>
              </a:rPr>
              <a:t>. </a:t>
            </a:r>
            <a:r>
              <a:rPr lang="en-US" dirty="0" err="1" smtClean="0">
                <a:cs typeface="B Nazanin" panose="00000400000000000000" pitchFamily="2" charset="-78"/>
              </a:rPr>
              <a:t>در</a:t>
            </a:r>
            <a:r>
              <a:rPr lang="en-US" dirty="0" smtClean="0">
                <a:cs typeface="B Nazanin" panose="00000400000000000000" pitchFamily="2" charset="-78"/>
              </a:rPr>
              <a:t> </a:t>
            </a:r>
            <a:r>
              <a:rPr lang="en-US" dirty="0" err="1" smtClean="0">
                <a:cs typeface="B Nazanin" panose="00000400000000000000" pitchFamily="2" charset="-78"/>
              </a:rPr>
              <a:t>شروع</a:t>
            </a:r>
            <a:r>
              <a:rPr lang="en-US" dirty="0" smtClean="0">
                <a:cs typeface="B Nazanin" panose="00000400000000000000" pitchFamily="2" charset="-78"/>
              </a:rPr>
              <a:t> </a:t>
            </a:r>
            <a:r>
              <a:rPr lang="en-US" dirty="0" err="1" smtClean="0">
                <a:cs typeface="B Nazanin" panose="00000400000000000000" pitchFamily="2" charset="-78"/>
              </a:rPr>
              <a:t>جراحت</a:t>
            </a:r>
            <a:r>
              <a:rPr lang="en-US" dirty="0" smtClean="0">
                <a:cs typeface="B Nazanin" panose="00000400000000000000" pitchFamily="2" charset="-78"/>
              </a:rPr>
              <a:t> </a:t>
            </a:r>
            <a:r>
              <a:rPr lang="en-US" dirty="0" err="1" smtClean="0">
                <a:cs typeface="B Nazanin" panose="00000400000000000000" pitchFamily="2" charset="-78"/>
              </a:rPr>
              <a:t>سندرم</a:t>
            </a:r>
            <a:r>
              <a:rPr lang="en-US" dirty="0" smtClean="0">
                <a:cs typeface="B Nazanin" panose="00000400000000000000" pitchFamily="2" charset="-78"/>
              </a:rPr>
              <a:t> </a:t>
            </a:r>
            <a:r>
              <a:rPr lang="en-US" dirty="0" err="1" smtClean="0">
                <a:cs typeface="B Nazanin" panose="00000400000000000000" pitchFamily="2" charset="-78"/>
              </a:rPr>
              <a:t>تطابق</a:t>
            </a:r>
            <a:r>
              <a:rPr lang="en-US" dirty="0" smtClean="0">
                <a:cs typeface="B Nazanin" panose="00000400000000000000" pitchFamily="2" charset="-78"/>
              </a:rPr>
              <a:t> </a:t>
            </a:r>
            <a:r>
              <a:rPr lang="en-US" dirty="0" err="1" smtClean="0">
                <a:cs typeface="B Nazanin" panose="00000400000000000000" pitchFamily="2" charset="-78"/>
              </a:rPr>
              <a:t>موضعی</a:t>
            </a:r>
            <a:r>
              <a:rPr lang="en-US" dirty="0" smtClean="0">
                <a:cs typeface="B Nazanin" panose="00000400000000000000" pitchFamily="2" charset="-78"/>
              </a:rPr>
              <a:t> </a:t>
            </a:r>
            <a:r>
              <a:rPr lang="en-US" dirty="0" err="1" smtClean="0">
                <a:cs typeface="B Nazanin" panose="00000400000000000000" pitchFamily="2" charset="-78"/>
              </a:rPr>
              <a:t>وجود</a:t>
            </a:r>
            <a:r>
              <a:rPr lang="en-US" dirty="0" smtClean="0">
                <a:cs typeface="B Nazanin" panose="00000400000000000000" pitchFamily="2" charset="-78"/>
              </a:rPr>
              <a:t> </a:t>
            </a:r>
            <a:r>
              <a:rPr lang="en-US" dirty="0" err="1" smtClean="0">
                <a:cs typeface="B Nazanin" panose="00000400000000000000" pitchFamily="2" charset="-78"/>
              </a:rPr>
              <a:t>دارد</a:t>
            </a:r>
            <a:r>
              <a:rPr lang="en-US" dirty="0" smtClean="0">
                <a:cs typeface="B Nazanin" panose="00000400000000000000" pitchFamily="2" charset="-78"/>
              </a:rPr>
              <a:t> </a:t>
            </a:r>
            <a:r>
              <a:rPr lang="en-US" dirty="0" err="1" smtClean="0">
                <a:cs typeface="B Nazanin" panose="00000400000000000000" pitchFamily="2" charset="-78"/>
              </a:rPr>
              <a:t>که</a:t>
            </a:r>
            <a:r>
              <a:rPr lang="en-US" dirty="0" smtClean="0">
                <a:cs typeface="B Nazanin" panose="00000400000000000000" pitchFamily="2" charset="-78"/>
              </a:rPr>
              <a:t> </a:t>
            </a:r>
            <a:r>
              <a:rPr lang="en-US" dirty="0" err="1" smtClean="0">
                <a:cs typeface="B Nazanin" panose="00000400000000000000" pitchFamily="2" charset="-78"/>
              </a:rPr>
              <a:t>در</a:t>
            </a:r>
            <a:r>
              <a:rPr lang="en-US" dirty="0" smtClean="0">
                <a:cs typeface="B Nazanin" panose="00000400000000000000" pitchFamily="2" charset="-78"/>
              </a:rPr>
              <a:t> </a:t>
            </a:r>
            <a:r>
              <a:rPr lang="en-US" dirty="0" err="1" smtClean="0">
                <a:cs typeface="B Nazanin" panose="00000400000000000000" pitchFamily="2" charset="-78"/>
              </a:rPr>
              <a:t>نتیجه</a:t>
            </a:r>
            <a:r>
              <a:rPr lang="en-US" dirty="0" smtClean="0">
                <a:cs typeface="B Nazanin" panose="00000400000000000000" pitchFamily="2" charset="-78"/>
              </a:rPr>
              <a:t> </a:t>
            </a:r>
            <a:r>
              <a:rPr lang="en-US" dirty="0" err="1" smtClean="0">
                <a:cs typeface="B Nazanin" panose="00000400000000000000" pitchFamily="2" charset="-78"/>
              </a:rPr>
              <a:t>آن</a:t>
            </a:r>
            <a:r>
              <a:rPr lang="en-US" dirty="0" smtClean="0">
                <a:cs typeface="B Nazanin" panose="00000400000000000000" pitchFamily="2" charset="-78"/>
              </a:rPr>
              <a:t> </a:t>
            </a:r>
            <a:r>
              <a:rPr lang="en-US" dirty="0" err="1" smtClean="0">
                <a:cs typeface="B Nazanin" panose="00000400000000000000" pitchFamily="2" charset="-78"/>
              </a:rPr>
              <a:t>یک</a:t>
            </a:r>
            <a:r>
              <a:rPr lang="en-US" dirty="0" smtClean="0">
                <a:cs typeface="B Nazanin" panose="00000400000000000000" pitchFamily="2" charset="-78"/>
              </a:rPr>
              <a:t> </a:t>
            </a:r>
            <a:r>
              <a:rPr lang="en-US" dirty="0" err="1" smtClean="0">
                <a:cs typeface="B Nazanin" panose="00000400000000000000" pitchFamily="2" charset="-78"/>
              </a:rPr>
              <a:t>انقباض</a:t>
            </a:r>
            <a:r>
              <a:rPr lang="en-US" dirty="0" smtClean="0">
                <a:cs typeface="B Nazanin" panose="00000400000000000000" pitchFamily="2" charset="-78"/>
              </a:rPr>
              <a:t> </a:t>
            </a:r>
            <a:r>
              <a:rPr lang="en-US" dirty="0" err="1" smtClean="0">
                <a:cs typeface="B Nazanin" panose="00000400000000000000" pitchFamily="2" charset="-78"/>
              </a:rPr>
              <a:t>عروقی</a:t>
            </a:r>
            <a:r>
              <a:rPr lang="en-US" dirty="0" smtClean="0">
                <a:cs typeface="B Nazanin" panose="00000400000000000000" pitchFamily="2" charset="-78"/>
              </a:rPr>
              <a:t> </a:t>
            </a:r>
            <a:r>
              <a:rPr lang="en-US" dirty="0" err="1" smtClean="0">
                <a:cs typeface="B Nazanin" panose="00000400000000000000" pitchFamily="2" charset="-78"/>
              </a:rPr>
              <a:t>کوتاه</a:t>
            </a:r>
            <a:r>
              <a:rPr lang="en-US" dirty="0" smtClean="0">
                <a:cs typeface="B Nazanin" panose="00000400000000000000" pitchFamily="2" charset="-78"/>
              </a:rPr>
              <a:t> </a:t>
            </a:r>
            <a:r>
              <a:rPr lang="en-US" dirty="0" err="1" smtClean="0">
                <a:cs typeface="B Nazanin" panose="00000400000000000000" pitchFamily="2" charset="-78"/>
              </a:rPr>
              <a:t>مدت</a:t>
            </a:r>
            <a:r>
              <a:rPr lang="en-US" dirty="0" smtClean="0">
                <a:cs typeface="B Nazanin" panose="00000400000000000000" pitchFamily="2" charset="-78"/>
              </a:rPr>
              <a:t> </a:t>
            </a:r>
            <a:r>
              <a:rPr lang="en-US" dirty="0" err="1" smtClean="0">
                <a:cs typeface="B Nazanin" panose="00000400000000000000" pitchFamily="2" charset="-78"/>
              </a:rPr>
              <a:t>وجود</a:t>
            </a:r>
            <a:r>
              <a:rPr lang="en-US" dirty="0" smtClean="0">
                <a:cs typeface="B Nazanin" panose="00000400000000000000" pitchFamily="2" charset="-78"/>
              </a:rPr>
              <a:t> </a:t>
            </a:r>
            <a:r>
              <a:rPr lang="en-US" dirty="0" err="1" smtClean="0">
                <a:cs typeface="B Nazanin" panose="00000400000000000000" pitchFamily="2" charset="-78"/>
              </a:rPr>
              <a:t>دارد</a:t>
            </a:r>
            <a:r>
              <a:rPr lang="en-US" dirty="0" smtClean="0">
                <a:cs typeface="B Nazanin" panose="00000400000000000000" pitchFamily="2" charset="-78"/>
              </a:rPr>
              <a:t> و </a:t>
            </a:r>
            <a:r>
              <a:rPr lang="en-US" dirty="0" err="1" smtClean="0">
                <a:cs typeface="B Nazanin" panose="00000400000000000000" pitchFamily="2" charset="-78"/>
              </a:rPr>
              <a:t>اجازه</a:t>
            </a:r>
            <a:r>
              <a:rPr lang="en-US" dirty="0" smtClean="0">
                <a:cs typeface="B Nazanin" panose="00000400000000000000" pitchFamily="2" charset="-78"/>
              </a:rPr>
              <a:t> </a:t>
            </a:r>
            <a:r>
              <a:rPr lang="en-US" dirty="0" err="1" smtClean="0">
                <a:cs typeface="B Nazanin" panose="00000400000000000000" pitchFamily="2" charset="-78"/>
              </a:rPr>
              <a:t>می</a:t>
            </a:r>
            <a:r>
              <a:rPr lang="en-US" dirty="0" smtClean="0">
                <a:cs typeface="B Nazanin" panose="00000400000000000000" pitchFamily="2" charset="-78"/>
              </a:rPr>
              <a:t> </a:t>
            </a:r>
            <a:r>
              <a:rPr lang="en-US" dirty="0" err="1" smtClean="0">
                <a:cs typeface="B Nazanin" panose="00000400000000000000" pitchFamily="2" charset="-78"/>
              </a:rPr>
              <a:t>دهد</a:t>
            </a:r>
            <a:r>
              <a:rPr lang="en-US" dirty="0" smtClean="0">
                <a:cs typeface="B Nazanin" panose="00000400000000000000" pitchFamily="2" charset="-78"/>
              </a:rPr>
              <a:t> </a:t>
            </a:r>
            <a:r>
              <a:rPr lang="en-US" dirty="0" err="1" smtClean="0">
                <a:cs typeface="B Nazanin" panose="00000400000000000000" pitchFamily="2" charset="-78"/>
              </a:rPr>
              <a:t>خون</a:t>
            </a:r>
            <a:r>
              <a:rPr lang="en-US" dirty="0" smtClean="0">
                <a:cs typeface="B Nazanin" panose="00000400000000000000" pitchFamily="2" charset="-78"/>
              </a:rPr>
              <a:t> </a:t>
            </a:r>
            <a:r>
              <a:rPr lang="en-US" dirty="0" err="1" smtClean="0">
                <a:cs typeface="B Nazanin" panose="00000400000000000000" pitchFamily="2" charset="-78"/>
              </a:rPr>
              <a:t>در</a:t>
            </a:r>
            <a:r>
              <a:rPr lang="en-US" dirty="0" smtClean="0">
                <a:cs typeface="B Nazanin" panose="00000400000000000000" pitchFamily="2" charset="-78"/>
              </a:rPr>
              <a:t> </a:t>
            </a:r>
            <a:r>
              <a:rPr lang="en-US" dirty="0" err="1" smtClean="0">
                <a:cs typeface="B Nazanin" panose="00000400000000000000" pitchFamily="2" charset="-78"/>
              </a:rPr>
              <a:t>محل</a:t>
            </a:r>
            <a:r>
              <a:rPr lang="en-US" dirty="0" smtClean="0">
                <a:cs typeface="B Nazanin" panose="00000400000000000000" pitchFamily="2" charset="-78"/>
              </a:rPr>
              <a:t> </a:t>
            </a:r>
            <a:r>
              <a:rPr lang="en-US" dirty="0" err="1" smtClean="0">
                <a:cs typeface="B Nazanin" panose="00000400000000000000" pitchFamily="2" charset="-78"/>
              </a:rPr>
              <a:t>لخته</a:t>
            </a:r>
            <a:r>
              <a:rPr lang="en-US" dirty="0" smtClean="0">
                <a:cs typeface="B Nazanin" panose="00000400000000000000" pitchFamily="2" charset="-78"/>
              </a:rPr>
              <a:t> </a:t>
            </a:r>
            <a:r>
              <a:rPr lang="en-US" dirty="0" err="1" smtClean="0">
                <a:cs typeface="B Nazanin" panose="00000400000000000000" pitchFamily="2" charset="-78"/>
              </a:rPr>
              <a:t>شود</a:t>
            </a:r>
            <a:r>
              <a:rPr lang="en-US" dirty="0" smtClean="0">
                <a:cs typeface="B Nazanin" panose="00000400000000000000" pitchFamily="2" charset="-78"/>
              </a:rPr>
              <a:t> و </a:t>
            </a:r>
            <a:r>
              <a:rPr lang="en-US" dirty="0" err="1" smtClean="0">
                <a:cs typeface="B Nazanin" panose="00000400000000000000" pitchFamily="2" charset="-78"/>
              </a:rPr>
              <a:t>بدنبال</a:t>
            </a:r>
            <a:r>
              <a:rPr lang="en-US" dirty="0" smtClean="0">
                <a:cs typeface="B Nazanin" panose="00000400000000000000" pitchFamily="2" charset="-78"/>
              </a:rPr>
              <a:t> </a:t>
            </a:r>
            <a:r>
              <a:rPr lang="en-US" dirty="0" err="1" smtClean="0">
                <a:cs typeface="B Nazanin" panose="00000400000000000000" pitchFamily="2" charset="-78"/>
              </a:rPr>
              <a:t>آن</a:t>
            </a:r>
            <a:r>
              <a:rPr lang="en-US" dirty="0" smtClean="0">
                <a:cs typeface="B Nazanin" panose="00000400000000000000" pitchFamily="2" charset="-78"/>
              </a:rPr>
              <a:t> </a:t>
            </a:r>
            <a:r>
              <a:rPr lang="en-US" dirty="0" err="1" smtClean="0">
                <a:cs typeface="B Nazanin" panose="00000400000000000000" pitchFamily="2" charset="-78"/>
              </a:rPr>
              <a:t>عروق</a:t>
            </a:r>
            <a:r>
              <a:rPr lang="en-US" dirty="0" smtClean="0">
                <a:cs typeface="B Nazanin" panose="00000400000000000000" pitchFamily="2" charset="-78"/>
              </a:rPr>
              <a:t> </a:t>
            </a:r>
            <a:r>
              <a:rPr lang="en-US" dirty="0" err="1" smtClean="0">
                <a:cs typeface="B Nazanin" panose="00000400000000000000" pitchFamily="2" charset="-78"/>
              </a:rPr>
              <a:t>گشاد</a:t>
            </a:r>
            <a:r>
              <a:rPr lang="en-US" dirty="0" smtClean="0">
                <a:cs typeface="B Nazanin" panose="00000400000000000000" pitchFamily="2" charset="-78"/>
              </a:rPr>
              <a:t> </a:t>
            </a:r>
            <a:r>
              <a:rPr lang="en-US" dirty="0" err="1" smtClean="0">
                <a:cs typeface="B Nazanin" panose="00000400000000000000" pitchFamily="2" charset="-78"/>
              </a:rPr>
              <a:t>شده</a:t>
            </a:r>
            <a:r>
              <a:rPr lang="en-US" dirty="0" smtClean="0">
                <a:cs typeface="B Nazanin" panose="00000400000000000000" pitchFamily="2" charset="-78"/>
              </a:rPr>
              <a:t> و </a:t>
            </a:r>
            <a:r>
              <a:rPr lang="en-US" dirty="0" err="1" smtClean="0">
                <a:cs typeface="B Nazanin" panose="00000400000000000000" pitchFamily="2" charset="-78"/>
              </a:rPr>
              <a:t>باعث</a:t>
            </a:r>
            <a:r>
              <a:rPr lang="en-US" dirty="0" smtClean="0">
                <a:cs typeface="B Nazanin" panose="00000400000000000000" pitchFamily="2" charset="-78"/>
              </a:rPr>
              <a:t> </a:t>
            </a:r>
            <a:r>
              <a:rPr lang="en-US" dirty="0" err="1" smtClean="0">
                <a:cs typeface="B Nazanin" panose="00000400000000000000" pitchFamily="2" charset="-78"/>
              </a:rPr>
              <a:t>افزایش</a:t>
            </a:r>
            <a:r>
              <a:rPr lang="en-US" dirty="0" smtClean="0">
                <a:cs typeface="B Nazanin" panose="00000400000000000000" pitchFamily="2" charset="-78"/>
              </a:rPr>
              <a:t> </a:t>
            </a:r>
            <a:r>
              <a:rPr lang="en-US" dirty="0" err="1" smtClean="0">
                <a:cs typeface="B Nazanin" panose="00000400000000000000" pitchFamily="2" charset="-78"/>
              </a:rPr>
              <a:t>جریان</a:t>
            </a:r>
            <a:r>
              <a:rPr lang="en-US" dirty="0" smtClean="0">
                <a:cs typeface="B Nazanin" panose="00000400000000000000" pitchFamily="2" charset="-78"/>
              </a:rPr>
              <a:t> </a:t>
            </a:r>
            <a:r>
              <a:rPr lang="en-US" dirty="0" err="1" smtClean="0">
                <a:cs typeface="B Nazanin" panose="00000400000000000000" pitchFamily="2" charset="-78"/>
              </a:rPr>
              <a:t>خون</a:t>
            </a:r>
            <a:r>
              <a:rPr lang="en-US" dirty="0" smtClean="0">
                <a:cs typeface="B Nazanin" panose="00000400000000000000" pitchFamily="2" charset="-78"/>
              </a:rPr>
              <a:t> </a:t>
            </a:r>
            <a:r>
              <a:rPr lang="en-US" dirty="0" err="1" smtClean="0">
                <a:cs typeface="B Nazanin" panose="00000400000000000000" pitchFamily="2" charset="-78"/>
              </a:rPr>
              <a:t>در</a:t>
            </a:r>
            <a:r>
              <a:rPr lang="en-US" dirty="0" smtClean="0">
                <a:cs typeface="B Nazanin" panose="00000400000000000000" pitchFamily="2" charset="-78"/>
              </a:rPr>
              <a:t> </a:t>
            </a:r>
            <a:r>
              <a:rPr lang="en-US" dirty="0" err="1" smtClean="0">
                <a:cs typeface="B Nazanin" panose="00000400000000000000" pitchFamily="2" charset="-78"/>
              </a:rPr>
              <a:t>محل</a:t>
            </a:r>
            <a:r>
              <a:rPr lang="en-US" dirty="0" smtClean="0">
                <a:cs typeface="B Nazanin" panose="00000400000000000000" pitchFamily="2" charset="-78"/>
              </a:rPr>
              <a:t> </a:t>
            </a:r>
            <a:r>
              <a:rPr lang="en-US" dirty="0" err="1" smtClean="0">
                <a:cs typeface="B Nazanin" panose="00000400000000000000" pitchFamily="2" charset="-78"/>
              </a:rPr>
              <a:t>آسیب</a:t>
            </a:r>
            <a:r>
              <a:rPr lang="en-US" dirty="0" smtClean="0">
                <a:cs typeface="B Nazanin" panose="00000400000000000000" pitchFamily="2" charset="-78"/>
              </a:rPr>
              <a:t> </a:t>
            </a:r>
            <a:r>
              <a:rPr lang="en-US" dirty="0" err="1" smtClean="0">
                <a:cs typeface="B Nazanin" panose="00000400000000000000" pitchFamily="2" charset="-78"/>
              </a:rPr>
              <a:t>دیده</a:t>
            </a:r>
            <a:r>
              <a:rPr lang="en-US" dirty="0" smtClean="0">
                <a:cs typeface="B Nazanin" panose="00000400000000000000" pitchFamily="2" charset="-78"/>
              </a:rPr>
              <a:t> </a:t>
            </a:r>
            <a:r>
              <a:rPr lang="en-US" dirty="0" err="1" smtClean="0">
                <a:cs typeface="B Nazanin" panose="00000400000000000000" pitchFamily="2" charset="-78"/>
              </a:rPr>
              <a:t>می</a:t>
            </a:r>
            <a:r>
              <a:rPr lang="en-US" dirty="0" smtClean="0">
                <a:cs typeface="B Nazanin" panose="00000400000000000000" pitchFamily="2" charset="-78"/>
              </a:rPr>
              <a:t> </a:t>
            </a:r>
            <a:r>
              <a:rPr lang="en-US" dirty="0" err="1" smtClean="0">
                <a:cs typeface="B Nazanin" panose="00000400000000000000" pitchFamily="2" charset="-78"/>
              </a:rPr>
              <a:t>گردد</a:t>
            </a:r>
            <a:r>
              <a:rPr lang="en-US" dirty="0" smtClean="0">
                <a:cs typeface="B Nazanin" panose="00000400000000000000" pitchFamily="2" charset="-78"/>
              </a:rPr>
              <a:t>، </a:t>
            </a:r>
            <a:r>
              <a:rPr lang="en-US" dirty="0" err="1" smtClean="0">
                <a:cs typeface="B Nazanin" panose="00000400000000000000" pitchFamily="2" charset="-78"/>
              </a:rPr>
              <a:t>سلولهای</a:t>
            </a:r>
            <a:r>
              <a:rPr lang="en-US" dirty="0" smtClean="0">
                <a:cs typeface="B Nazanin" panose="00000400000000000000" pitchFamily="2" charset="-78"/>
              </a:rPr>
              <a:t> </a:t>
            </a:r>
            <a:r>
              <a:rPr lang="en-US" dirty="0" err="1" smtClean="0">
                <a:cs typeface="B Nazanin" panose="00000400000000000000" pitchFamily="2" charset="-78"/>
              </a:rPr>
              <a:t>خونی</a:t>
            </a:r>
            <a:r>
              <a:rPr lang="en-US" dirty="0" smtClean="0">
                <a:cs typeface="B Nazanin" panose="00000400000000000000" pitchFamily="2" charset="-78"/>
              </a:rPr>
              <a:t> </a:t>
            </a:r>
            <a:r>
              <a:rPr lang="en-US" dirty="0" err="1" smtClean="0">
                <a:cs typeface="B Nazanin" panose="00000400000000000000" pitchFamily="2" charset="-78"/>
              </a:rPr>
              <a:t>نظیر</a:t>
            </a:r>
            <a:r>
              <a:rPr lang="en-US" dirty="0" smtClean="0">
                <a:cs typeface="B Nazanin" panose="00000400000000000000" pitchFamily="2" charset="-78"/>
              </a:rPr>
              <a:t> </a:t>
            </a:r>
            <a:r>
              <a:rPr lang="en-US" dirty="0" err="1" smtClean="0">
                <a:cs typeface="B Nazanin" panose="00000400000000000000" pitchFamily="2" charset="-78"/>
              </a:rPr>
              <a:t>لکوسیت</a:t>
            </a:r>
            <a:r>
              <a:rPr lang="en-US" dirty="0" smtClean="0">
                <a:cs typeface="B Nazanin" panose="00000400000000000000" pitchFamily="2" charset="-78"/>
              </a:rPr>
              <a:t> </a:t>
            </a:r>
            <a:r>
              <a:rPr lang="en-US" dirty="0" err="1" smtClean="0">
                <a:cs typeface="B Nazanin" panose="00000400000000000000" pitchFamily="2" charset="-78"/>
              </a:rPr>
              <a:t>ها</a:t>
            </a:r>
            <a:r>
              <a:rPr lang="en-US" dirty="0" smtClean="0">
                <a:cs typeface="B Nazanin" panose="00000400000000000000" pitchFamily="2" charset="-78"/>
              </a:rPr>
              <a:t> </a:t>
            </a:r>
            <a:r>
              <a:rPr lang="en-US" dirty="0" err="1" smtClean="0">
                <a:cs typeface="B Nazanin" panose="00000400000000000000" pitchFamily="2" charset="-78"/>
              </a:rPr>
              <a:t>را</a:t>
            </a:r>
            <a:r>
              <a:rPr lang="en-US" dirty="0" smtClean="0">
                <a:cs typeface="B Nazanin" panose="00000400000000000000" pitchFamily="2" charset="-78"/>
              </a:rPr>
              <a:t> </a:t>
            </a:r>
            <a:r>
              <a:rPr lang="en-US" dirty="0" err="1" smtClean="0">
                <a:cs typeface="B Nazanin" panose="00000400000000000000" pitchFamily="2" charset="-78"/>
              </a:rPr>
              <a:t>برای</a:t>
            </a:r>
            <a:r>
              <a:rPr lang="en-US" dirty="0" smtClean="0">
                <a:cs typeface="B Nazanin" panose="00000400000000000000" pitchFamily="2" charset="-78"/>
              </a:rPr>
              <a:t> </a:t>
            </a:r>
            <a:r>
              <a:rPr lang="en-US" dirty="0" err="1" smtClean="0">
                <a:cs typeface="B Nazanin" panose="00000400000000000000" pitchFamily="2" charset="-78"/>
              </a:rPr>
              <a:t>از</a:t>
            </a:r>
            <a:r>
              <a:rPr lang="en-US" dirty="0" smtClean="0">
                <a:cs typeface="B Nazanin" panose="00000400000000000000" pitchFamily="2" charset="-78"/>
              </a:rPr>
              <a:t> </a:t>
            </a:r>
            <a:r>
              <a:rPr lang="en-US" dirty="0" err="1" smtClean="0">
                <a:cs typeface="B Nazanin" panose="00000400000000000000" pitchFamily="2" charset="-78"/>
              </a:rPr>
              <a:t>بین</a:t>
            </a:r>
            <a:r>
              <a:rPr lang="en-US" dirty="0" smtClean="0">
                <a:cs typeface="B Nazanin" panose="00000400000000000000" pitchFamily="2" charset="-78"/>
              </a:rPr>
              <a:t> </a:t>
            </a:r>
            <a:r>
              <a:rPr lang="en-US" dirty="0" err="1" smtClean="0">
                <a:cs typeface="B Nazanin" panose="00000400000000000000" pitchFamily="2" charset="-78"/>
              </a:rPr>
              <a:t>بردن</a:t>
            </a:r>
            <a:r>
              <a:rPr lang="en-US" dirty="0" smtClean="0">
                <a:cs typeface="B Nazanin" panose="00000400000000000000" pitchFamily="2" charset="-78"/>
              </a:rPr>
              <a:t> </a:t>
            </a:r>
            <a:r>
              <a:rPr lang="en-US" dirty="0" err="1" smtClean="0">
                <a:cs typeface="B Nazanin" panose="00000400000000000000" pitchFamily="2" charset="-78"/>
              </a:rPr>
              <a:t>باکتریها</a:t>
            </a:r>
            <a:r>
              <a:rPr lang="en-US" dirty="0" smtClean="0">
                <a:cs typeface="B Nazanin" panose="00000400000000000000" pitchFamily="2" charset="-78"/>
              </a:rPr>
              <a:t> و </a:t>
            </a:r>
            <a:r>
              <a:rPr lang="en-US" dirty="0" err="1" smtClean="0">
                <a:cs typeface="B Nazanin" panose="00000400000000000000" pitchFamily="2" charset="-78"/>
              </a:rPr>
              <a:t>مواد</a:t>
            </a:r>
            <a:r>
              <a:rPr lang="en-US" dirty="0" smtClean="0">
                <a:cs typeface="B Nazanin" panose="00000400000000000000" pitchFamily="2" charset="-78"/>
              </a:rPr>
              <a:t> </a:t>
            </a:r>
            <a:r>
              <a:rPr lang="en-US" dirty="0" err="1" smtClean="0">
                <a:cs typeface="B Nazanin" panose="00000400000000000000" pitchFamily="2" charset="-78"/>
              </a:rPr>
              <a:t>زائد</a:t>
            </a:r>
            <a:r>
              <a:rPr lang="en-US" dirty="0" smtClean="0">
                <a:cs typeface="B Nazanin" panose="00000400000000000000" pitchFamily="2" charset="-78"/>
              </a:rPr>
              <a:t> </a:t>
            </a:r>
            <a:r>
              <a:rPr lang="en-US" dirty="0" err="1" smtClean="0">
                <a:cs typeface="B Nazanin" panose="00000400000000000000" pitchFamily="2" charset="-78"/>
              </a:rPr>
              <a:t>به</a:t>
            </a:r>
            <a:r>
              <a:rPr lang="en-US" dirty="0" smtClean="0">
                <a:cs typeface="B Nazanin" panose="00000400000000000000" pitchFamily="2" charset="-78"/>
              </a:rPr>
              <a:t> </a:t>
            </a:r>
            <a:r>
              <a:rPr lang="en-US" dirty="0" err="1" smtClean="0">
                <a:cs typeface="B Nazanin" panose="00000400000000000000" pitchFamily="2" charset="-78"/>
              </a:rPr>
              <a:t>محل</a:t>
            </a:r>
            <a:r>
              <a:rPr lang="en-US" dirty="0" smtClean="0">
                <a:cs typeface="B Nazanin" panose="00000400000000000000" pitchFamily="2" charset="-78"/>
              </a:rPr>
              <a:t> </a:t>
            </a:r>
            <a:r>
              <a:rPr lang="en-US" dirty="0" err="1" smtClean="0">
                <a:cs typeface="B Nazanin" panose="00000400000000000000" pitchFamily="2" charset="-78"/>
              </a:rPr>
              <a:t>صدمه</a:t>
            </a:r>
            <a:r>
              <a:rPr lang="en-US" dirty="0" smtClean="0">
                <a:cs typeface="B Nazanin" panose="00000400000000000000" pitchFamily="2" charset="-78"/>
              </a:rPr>
              <a:t> </a:t>
            </a:r>
            <a:r>
              <a:rPr lang="en-US" dirty="0" err="1" smtClean="0">
                <a:cs typeface="B Nazanin" panose="00000400000000000000" pitchFamily="2" charset="-78"/>
              </a:rPr>
              <a:t>دیده</a:t>
            </a:r>
            <a:r>
              <a:rPr lang="en-US" dirty="0" smtClean="0">
                <a:cs typeface="B Nazanin" panose="00000400000000000000" pitchFamily="2" charset="-78"/>
              </a:rPr>
              <a:t> </a:t>
            </a:r>
            <a:r>
              <a:rPr lang="en-US" dirty="0" err="1" smtClean="0">
                <a:cs typeface="B Nazanin" panose="00000400000000000000" pitchFamily="2" charset="-78"/>
              </a:rPr>
              <a:t>می</a:t>
            </a:r>
            <a:r>
              <a:rPr lang="en-US" dirty="0" smtClean="0">
                <a:cs typeface="B Nazanin" panose="00000400000000000000" pitchFamily="2" charset="-78"/>
              </a:rPr>
              <a:t> </a:t>
            </a:r>
            <a:r>
              <a:rPr lang="en-US" dirty="0" err="1" smtClean="0">
                <a:cs typeface="B Nazanin" panose="00000400000000000000" pitchFamily="2" charset="-78"/>
              </a:rPr>
              <a:t>رساند</a:t>
            </a:r>
            <a:r>
              <a:rPr lang="en-US" dirty="0" smtClean="0">
                <a:cs typeface="B Nazanin" panose="00000400000000000000" pitchFamily="2" charset="-78"/>
              </a:rPr>
              <a:t> .</a:t>
            </a:r>
            <a:r>
              <a:rPr lang="en-US" dirty="0" err="1" smtClean="0">
                <a:cs typeface="B Nazanin" panose="00000400000000000000" pitchFamily="2" charset="-78"/>
              </a:rPr>
              <a:t>حدود</a:t>
            </a:r>
            <a:r>
              <a:rPr lang="en-US" dirty="0" smtClean="0">
                <a:cs typeface="B Nazanin" panose="00000400000000000000" pitchFamily="2" charset="-78"/>
              </a:rPr>
              <a:t> 24ساعت </a:t>
            </a:r>
            <a:r>
              <a:rPr lang="en-US" dirty="0" err="1" smtClean="0">
                <a:cs typeface="B Nazanin" panose="00000400000000000000" pitchFamily="2" charset="-78"/>
              </a:rPr>
              <a:t>بعد</a:t>
            </a:r>
            <a:r>
              <a:rPr lang="en-US" dirty="0" smtClean="0">
                <a:cs typeface="B Nazanin" panose="00000400000000000000" pitchFamily="2" charset="-78"/>
              </a:rPr>
              <a:t> </a:t>
            </a:r>
            <a:r>
              <a:rPr lang="en-US" dirty="0" err="1" smtClean="0">
                <a:cs typeface="B Nazanin" panose="00000400000000000000" pitchFamily="2" charset="-78"/>
              </a:rPr>
              <a:t>از</a:t>
            </a:r>
            <a:r>
              <a:rPr lang="en-US" dirty="0" smtClean="0">
                <a:cs typeface="B Nazanin" panose="00000400000000000000" pitchFamily="2" charset="-78"/>
              </a:rPr>
              <a:t> </a:t>
            </a:r>
            <a:r>
              <a:rPr lang="en-US" dirty="0" err="1" smtClean="0">
                <a:cs typeface="B Nazanin" panose="00000400000000000000" pitchFamily="2" charset="-78"/>
              </a:rPr>
              <a:t>جراحت</a:t>
            </a:r>
            <a:r>
              <a:rPr lang="en-US" dirty="0" smtClean="0">
                <a:cs typeface="B Nazanin" panose="00000400000000000000" pitchFamily="2" charset="-78"/>
              </a:rPr>
              <a:t>، </a:t>
            </a:r>
            <a:r>
              <a:rPr lang="en-US" dirty="0" err="1" smtClean="0">
                <a:cs typeface="B Nazanin" panose="00000400000000000000" pitchFamily="2" charset="-78"/>
              </a:rPr>
              <a:t>سلولهای</a:t>
            </a:r>
            <a:r>
              <a:rPr lang="en-US" dirty="0" smtClean="0">
                <a:cs typeface="B Nazanin" panose="00000400000000000000" pitchFamily="2" charset="-78"/>
              </a:rPr>
              <a:t> </a:t>
            </a:r>
            <a:r>
              <a:rPr lang="en-US" dirty="0" err="1" smtClean="0">
                <a:cs typeface="B Nazanin" panose="00000400000000000000" pitchFamily="2" charset="-78"/>
              </a:rPr>
              <a:t>بزرگ</a:t>
            </a:r>
            <a:r>
              <a:rPr lang="en-US" dirty="0" smtClean="0">
                <a:cs typeface="B Nazanin" panose="00000400000000000000" pitchFamily="2" charset="-78"/>
              </a:rPr>
              <a:t> </a:t>
            </a:r>
            <a:r>
              <a:rPr lang="en-US" dirty="0" err="1" smtClean="0">
                <a:cs typeface="B Nazanin" panose="00000400000000000000" pitchFamily="2" charset="-78"/>
              </a:rPr>
              <a:t>فاگوسیت</a:t>
            </a:r>
            <a:r>
              <a:rPr lang="en-US" dirty="0" smtClean="0">
                <a:cs typeface="B Nazanin" panose="00000400000000000000" pitchFamily="2" charset="-78"/>
              </a:rPr>
              <a:t> </a:t>
            </a:r>
            <a:r>
              <a:rPr lang="en-US" dirty="0" err="1" smtClean="0">
                <a:cs typeface="B Nazanin" panose="00000400000000000000" pitchFamily="2" charset="-78"/>
              </a:rPr>
              <a:t>وارد</a:t>
            </a:r>
            <a:r>
              <a:rPr lang="en-US" dirty="0" smtClean="0">
                <a:cs typeface="B Nazanin" panose="00000400000000000000" pitchFamily="2" charset="-78"/>
              </a:rPr>
              <a:t> </a:t>
            </a:r>
            <a:r>
              <a:rPr lang="en-US" dirty="0" err="1" smtClean="0">
                <a:cs typeface="B Nazanin" panose="00000400000000000000" pitchFamily="2" charset="-78"/>
              </a:rPr>
              <a:t>محل</a:t>
            </a:r>
            <a:r>
              <a:rPr lang="en-US" dirty="0" smtClean="0">
                <a:cs typeface="B Nazanin" panose="00000400000000000000" pitchFamily="2" charset="-78"/>
              </a:rPr>
              <a:t> </a:t>
            </a:r>
            <a:r>
              <a:rPr lang="en-US" dirty="0" err="1" smtClean="0">
                <a:cs typeface="B Nazanin" panose="00000400000000000000" pitchFamily="2" charset="-78"/>
              </a:rPr>
              <a:t>شده</a:t>
            </a:r>
            <a:r>
              <a:rPr lang="en-US" dirty="0" smtClean="0">
                <a:cs typeface="B Nazanin" panose="00000400000000000000" pitchFamily="2" charset="-78"/>
              </a:rPr>
              <a:t> و </a:t>
            </a:r>
            <a:r>
              <a:rPr lang="en-US" dirty="0" err="1" smtClean="0">
                <a:cs typeface="B Nazanin" panose="00000400000000000000" pitchFamily="2" charset="-78"/>
              </a:rPr>
              <a:t>بطور</a:t>
            </a:r>
            <a:r>
              <a:rPr lang="en-US" dirty="0" smtClean="0">
                <a:cs typeface="B Nazanin" panose="00000400000000000000" pitchFamily="2" charset="-78"/>
              </a:rPr>
              <a:t> </a:t>
            </a:r>
            <a:r>
              <a:rPr lang="en-US" dirty="0" err="1" smtClean="0">
                <a:cs typeface="B Nazanin" panose="00000400000000000000" pitchFamily="2" charset="-78"/>
              </a:rPr>
              <a:t>اسرار</a:t>
            </a:r>
            <a:r>
              <a:rPr lang="en-US" dirty="0" smtClean="0">
                <a:cs typeface="B Nazanin" panose="00000400000000000000" pitchFamily="2" charset="-78"/>
              </a:rPr>
              <a:t> </a:t>
            </a:r>
            <a:r>
              <a:rPr lang="en-US" dirty="0" err="1" smtClean="0">
                <a:cs typeface="B Nazanin" panose="00000400000000000000" pitchFamily="2" charset="-78"/>
              </a:rPr>
              <a:t>آمیزی</a:t>
            </a:r>
            <a:r>
              <a:rPr lang="en-US" dirty="0" smtClean="0">
                <a:cs typeface="B Nazanin" panose="00000400000000000000" pitchFamily="2" charset="-78"/>
              </a:rPr>
              <a:t> </a:t>
            </a:r>
            <a:r>
              <a:rPr lang="en-US" dirty="0" err="1" smtClean="0">
                <a:cs typeface="B Nazanin" panose="00000400000000000000" pitchFamily="2" charset="-78"/>
              </a:rPr>
              <a:t>فاکتور</a:t>
            </a:r>
            <a:r>
              <a:rPr lang="en-US" dirty="0" smtClean="0">
                <a:cs typeface="B Nazanin" panose="00000400000000000000" pitchFamily="2" charset="-78"/>
              </a:rPr>
              <a:t> </a:t>
            </a:r>
            <a:r>
              <a:rPr lang="en-US" dirty="0" err="1" smtClean="0">
                <a:cs typeface="B Nazanin" panose="00000400000000000000" pitchFamily="2" charset="-78"/>
              </a:rPr>
              <a:t>آنژیوژنزیز</a:t>
            </a:r>
            <a:r>
              <a:rPr lang="en-US" dirty="0" smtClean="0">
                <a:cs typeface="B Nazanin" panose="00000400000000000000" pitchFamily="2" charset="-78"/>
              </a:rPr>
              <a:t> </a:t>
            </a:r>
            <a:r>
              <a:rPr lang="en-US" dirty="0" err="1" smtClean="0">
                <a:cs typeface="B Nazanin" panose="00000400000000000000" pitchFamily="2" charset="-78"/>
              </a:rPr>
              <a:t>را</a:t>
            </a:r>
            <a:r>
              <a:rPr lang="en-US" dirty="0" smtClean="0">
                <a:cs typeface="B Nazanin" panose="00000400000000000000" pitchFamily="2" charset="-78"/>
              </a:rPr>
              <a:t> </a:t>
            </a:r>
            <a:r>
              <a:rPr lang="en-US" dirty="0" err="1" smtClean="0">
                <a:cs typeface="B Nazanin" panose="00000400000000000000" pitchFamily="2" charset="-78"/>
              </a:rPr>
              <a:t>تحریک</a:t>
            </a:r>
            <a:r>
              <a:rPr lang="en-US" dirty="0" smtClean="0">
                <a:cs typeface="B Nazanin" panose="00000400000000000000" pitchFamily="2" charset="-78"/>
              </a:rPr>
              <a:t> </a:t>
            </a:r>
            <a:r>
              <a:rPr lang="en-US" dirty="0" err="1" smtClean="0">
                <a:cs typeface="B Nazanin" panose="00000400000000000000" pitchFamily="2" charset="-78"/>
              </a:rPr>
              <a:t>می</a:t>
            </a:r>
            <a:r>
              <a:rPr lang="en-US" dirty="0" smtClean="0">
                <a:cs typeface="B Nazanin" panose="00000400000000000000" pitchFamily="2" charset="-78"/>
              </a:rPr>
              <a:t> </a:t>
            </a:r>
            <a:r>
              <a:rPr lang="en-US" dirty="0" err="1" smtClean="0">
                <a:cs typeface="B Nazanin" panose="00000400000000000000" pitchFamily="2" charset="-78"/>
              </a:rPr>
              <a:t>کند</a:t>
            </a:r>
            <a:r>
              <a:rPr lang="en-US" dirty="0" smtClean="0">
                <a:cs typeface="B Nazanin" panose="00000400000000000000" pitchFamily="2" charset="-78"/>
              </a:rPr>
              <a:t> </a:t>
            </a:r>
            <a:r>
              <a:rPr lang="en-US" dirty="0" err="1" smtClean="0">
                <a:cs typeface="B Nazanin" panose="00000400000000000000" pitchFamily="2" charset="-78"/>
              </a:rPr>
              <a:t>که</a:t>
            </a:r>
            <a:r>
              <a:rPr lang="en-US" dirty="0" smtClean="0">
                <a:cs typeface="B Nazanin" panose="00000400000000000000" pitchFamily="2" charset="-78"/>
              </a:rPr>
              <a:t> </a:t>
            </a:r>
            <a:r>
              <a:rPr lang="en-US" dirty="0" err="1" smtClean="0">
                <a:cs typeface="B Nazanin" panose="00000400000000000000" pitchFamily="2" charset="-78"/>
              </a:rPr>
              <a:t>باعث</a:t>
            </a:r>
            <a:r>
              <a:rPr lang="en-US" dirty="0" smtClean="0">
                <a:cs typeface="B Nazanin" panose="00000400000000000000" pitchFamily="2" charset="-78"/>
              </a:rPr>
              <a:t> </a:t>
            </a:r>
            <a:r>
              <a:rPr lang="en-US" dirty="0" err="1" smtClean="0">
                <a:cs typeface="B Nazanin" panose="00000400000000000000" pitchFamily="2" charset="-78"/>
              </a:rPr>
              <a:t>تشکیل</a:t>
            </a:r>
            <a:r>
              <a:rPr lang="en-US" dirty="0" smtClean="0">
                <a:cs typeface="B Nazanin" panose="00000400000000000000" pitchFamily="2" charset="-78"/>
              </a:rPr>
              <a:t> </a:t>
            </a:r>
            <a:r>
              <a:rPr lang="en-US" dirty="0" err="1" smtClean="0">
                <a:cs typeface="B Nazanin" panose="00000400000000000000" pitchFamily="2" charset="-78"/>
              </a:rPr>
              <a:t>جوانه</a:t>
            </a:r>
            <a:r>
              <a:rPr lang="en-US" dirty="0" smtClean="0">
                <a:cs typeface="B Nazanin" panose="00000400000000000000" pitchFamily="2" charset="-78"/>
              </a:rPr>
              <a:t> </a:t>
            </a:r>
            <a:r>
              <a:rPr lang="en-US" dirty="0" err="1" smtClean="0">
                <a:cs typeface="B Nazanin" panose="00000400000000000000" pitchFamily="2" charset="-78"/>
              </a:rPr>
              <a:t>های</a:t>
            </a:r>
            <a:r>
              <a:rPr lang="en-US" dirty="0" smtClean="0">
                <a:cs typeface="B Nazanin" panose="00000400000000000000" pitchFamily="2" charset="-78"/>
              </a:rPr>
              <a:t> </a:t>
            </a:r>
            <a:r>
              <a:rPr lang="en-US" dirty="0" err="1" smtClean="0">
                <a:cs typeface="B Nazanin" panose="00000400000000000000" pitchFamily="2" charset="-78"/>
              </a:rPr>
              <a:t>اپیتلیوم</a:t>
            </a:r>
            <a:r>
              <a:rPr lang="en-US" dirty="0" smtClean="0">
                <a:cs typeface="B Nazanin" panose="00000400000000000000" pitchFamily="2" charset="-78"/>
              </a:rPr>
              <a:t> </a:t>
            </a:r>
            <a:r>
              <a:rPr lang="en-US" dirty="0" err="1" smtClean="0">
                <a:cs typeface="B Nazanin" panose="00000400000000000000" pitchFamily="2" charset="-78"/>
              </a:rPr>
              <a:t>در</a:t>
            </a:r>
            <a:r>
              <a:rPr lang="en-US" dirty="0" smtClean="0">
                <a:cs typeface="B Nazanin" panose="00000400000000000000" pitchFamily="2" charset="-78"/>
              </a:rPr>
              <a:t> </a:t>
            </a:r>
            <a:r>
              <a:rPr lang="en-US" dirty="0" err="1" smtClean="0">
                <a:cs typeface="B Nazanin" panose="00000400000000000000" pitchFamily="2" charset="-78"/>
              </a:rPr>
              <a:t>انتهای</a:t>
            </a:r>
            <a:r>
              <a:rPr lang="en-US" dirty="0" smtClean="0">
                <a:cs typeface="B Nazanin" panose="00000400000000000000" pitchFamily="2" charset="-78"/>
              </a:rPr>
              <a:t> </a:t>
            </a:r>
            <a:r>
              <a:rPr lang="en-US" dirty="0" err="1" smtClean="0">
                <a:cs typeface="B Nazanin" panose="00000400000000000000" pitchFamily="2" charset="-78"/>
              </a:rPr>
              <a:t>عروق</a:t>
            </a:r>
            <a:r>
              <a:rPr lang="en-US" dirty="0" smtClean="0">
                <a:cs typeface="B Nazanin" panose="00000400000000000000" pitchFamily="2" charset="-78"/>
              </a:rPr>
              <a:t> </a:t>
            </a:r>
            <a:r>
              <a:rPr lang="en-US" dirty="0" err="1" smtClean="0">
                <a:cs typeface="B Nazanin" panose="00000400000000000000" pitchFamily="2" charset="-78"/>
              </a:rPr>
              <a:t>خونی</a:t>
            </a:r>
            <a:r>
              <a:rPr lang="en-US" dirty="0" smtClean="0">
                <a:cs typeface="B Nazanin" panose="00000400000000000000" pitchFamily="2" charset="-78"/>
              </a:rPr>
              <a:t> </a:t>
            </a:r>
            <a:r>
              <a:rPr lang="en-US" dirty="0" err="1" smtClean="0">
                <a:cs typeface="B Nazanin" panose="00000400000000000000" pitchFamily="2" charset="-78"/>
              </a:rPr>
              <a:t>آسیب</a:t>
            </a:r>
            <a:r>
              <a:rPr lang="en-US" dirty="0" smtClean="0">
                <a:cs typeface="B Nazanin" panose="00000400000000000000" pitchFamily="2" charset="-78"/>
              </a:rPr>
              <a:t> </a:t>
            </a:r>
            <a:r>
              <a:rPr lang="en-US" dirty="0" err="1" smtClean="0">
                <a:cs typeface="B Nazanin" panose="00000400000000000000" pitchFamily="2" charset="-78"/>
              </a:rPr>
              <a:t>دیده</a:t>
            </a:r>
            <a:r>
              <a:rPr lang="en-US" dirty="0" smtClean="0">
                <a:cs typeface="B Nazanin" panose="00000400000000000000" pitchFamily="2" charset="-78"/>
              </a:rPr>
              <a:t> </a:t>
            </a:r>
            <a:r>
              <a:rPr lang="en-US" dirty="0" err="1" smtClean="0">
                <a:cs typeface="B Nazanin" panose="00000400000000000000" pitchFamily="2" charset="-78"/>
              </a:rPr>
              <a:t>شده</a:t>
            </a:r>
            <a:r>
              <a:rPr lang="en-US" dirty="0" smtClean="0">
                <a:cs typeface="B Nazanin" panose="00000400000000000000" pitchFamily="2" charset="-78"/>
              </a:rPr>
              <a:t> </a:t>
            </a:r>
            <a:r>
              <a:rPr lang="en-US" dirty="0" err="1" smtClean="0">
                <a:cs typeface="B Nazanin" panose="00000400000000000000" pitchFamily="2" charset="-78"/>
              </a:rPr>
              <a:t>بنابراین</a:t>
            </a:r>
            <a:r>
              <a:rPr lang="en-US" dirty="0" smtClean="0">
                <a:cs typeface="B Nazanin" panose="00000400000000000000" pitchFamily="2" charset="-78"/>
              </a:rPr>
              <a:t> </a:t>
            </a:r>
            <a:r>
              <a:rPr lang="en-US" dirty="0" err="1" smtClean="0">
                <a:cs typeface="B Nazanin" panose="00000400000000000000" pitchFamily="2" charset="-78"/>
              </a:rPr>
              <a:t>دوباره</a:t>
            </a:r>
            <a:r>
              <a:rPr lang="en-US" dirty="0" smtClean="0">
                <a:cs typeface="B Nazanin" panose="00000400000000000000" pitchFamily="2" charset="-78"/>
              </a:rPr>
              <a:t> </a:t>
            </a:r>
            <a:r>
              <a:rPr lang="en-US" dirty="0" err="1" smtClean="0">
                <a:cs typeface="B Nazanin" panose="00000400000000000000" pitchFamily="2" charset="-78"/>
              </a:rPr>
              <a:t>سازی</a:t>
            </a:r>
            <a:r>
              <a:rPr lang="en-US" dirty="0" smtClean="0">
                <a:cs typeface="B Nazanin" panose="00000400000000000000" pitchFamily="2" charset="-78"/>
              </a:rPr>
              <a:t> </a:t>
            </a:r>
            <a:r>
              <a:rPr lang="en-US" dirty="0" err="1" smtClean="0">
                <a:cs typeface="B Nazanin" panose="00000400000000000000" pitchFamily="2" charset="-78"/>
              </a:rPr>
              <a:t>اتفاق</a:t>
            </a:r>
            <a:r>
              <a:rPr lang="en-US" dirty="0" smtClean="0">
                <a:cs typeface="B Nazanin" panose="00000400000000000000" pitchFamily="2" charset="-78"/>
              </a:rPr>
              <a:t> </a:t>
            </a:r>
            <a:r>
              <a:rPr lang="en-US" dirty="0" err="1" smtClean="0">
                <a:cs typeface="B Nazanin" panose="00000400000000000000" pitchFamily="2" charset="-78"/>
              </a:rPr>
              <a:t>می</a:t>
            </a:r>
            <a:r>
              <a:rPr lang="en-US" dirty="0" smtClean="0">
                <a:cs typeface="B Nazanin" panose="00000400000000000000" pitchFamily="2" charset="-78"/>
              </a:rPr>
              <a:t> </a:t>
            </a:r>
            <a:r>
              <a:rPr lang="en-US" dirty="0" err="1" smtClean="0">
                <a:cs typeface="B Nazanin" panose="00000400000000000000" pitchFamily="2" charset="-78"/>
              </a:rPr>
              <a:t>افتد</a:t>
            </a:r>
            <a:r>
              <a:rPr lang="en-US" dirty="0" smtClean="0"/>
              <a:t>.</a:t>
            </a:r>
            <a:endParaRPr lang="fa-IR" dirty="0" smtClean="0"/>
          </a:p>
          <a:p>
            <a:pPr algn="justLow" rtl="1"/>
            <a:endParaRPr lang="en-US" dirty="0" smtClean="0"/>
          </a:p>
          <a:p>
            <a:pPr algn="justLow" rtl="1"/>
            <a:r>
              <a:rPr lang="en-US" dirty="0" err="1" smtClean="0"/>
              <a:t>در</a:t>
            </a:r>
            <a:r>
              <a:rPr lang="en-US" dirty="0" smtClean="0"/>
              <a:t> </a:t>
            </a:r>
            <a:r>
              <a:rPr lang="en-US" dirty="0" err="1" smtClean="0"/>
              <a:t>طول</a:t>
            </a:r>
            <a:r>
              <a:rPr lang="en-US" dirty="0" smtClean="0"/>
              <a:t> </a:t>
            </a:r>
            <a:r>
              <a:rPr lang="en-US" dirty="0" err="1" smtClean="0"/>
              <a:t>مرحله</a:t>
            </a:r>
            <a:r>
              <a:rPr lang="en-US" dirty="0" smtClean="0"/>
              <a:t> </a:t>
            </a:r>
            <a:r>
              <a:rPr lang="en-US" dirty="0" err="1" smtClean="0"/>
              <a:t>التهاب</a:t>
            </a:r>
            <a:r>
              <a:rPr lang="en-US" dirty="0" smtClean="0"/>
              <a:t>، </a:t>
            </a:r>
            <a:r>
              <a:rPr lang="en-US" dirty="0" err="1" smtClean="0"/>
              <a:t>بیمار</a:t>
            </a:r>
            <a:r>
              <a:rPr lang="en-US" dirty="0" smtClean="0"/>
              <a:t> </a:t>
            </a:r>
            <a:r>
              <a:rPr lang="en-US" dirty="0" err="1" smtClean="0"/>
              <a:t>واکنشهای</a:t>
            </a:r>
            <a:r>
              <a:rPr lang="en-US" dirty="0" smtClean="0"/>
              <a:t> </a:t>
            </a:r>
            <a:r>
              <a:rPr lang="en-US" dirty="0" err="1" smtClean="0"/>
              <a:t>عمومی</a:t>
            </a:r>
            <a:r>
              <a:rPr lang="en-US" dirty="0" smtClean="0"/>
              <a:t> </a:t>
            </a:r>
            <a:r>
              <a:rPr lang="en-US" dirty="0" err="1" smtClean="0"/>
              <a:t>نظیر</a:t>
            </a:r>
            <a:r>
              <a:rPr lang="en-US" dirty="0" smtClean="0"/>
              <a:t> </a:t>
            </a:r>
            <a:r>
              <a:rPr lang="en-US" dirty="0" err="1" smtClean="0"/>
              <a:t>بالا</a:t>
            </a:r>
            <a:r>
              <a:rPr lang="en-US" dirty="0" smtClean="0"/>
              <a:t> </a:t>
            </a:r>
            <a:r>
              <a:rPr lang="en-US" dirty="0" err="1" smtClean="0"/>
              <a:t>رفتن</a:t>
            </a:r>
            <a:r>
              <a:rPr lang="en-US" dirty="0" smtClean="0"/>
              <a:t> </a:t>
            </a:r>
            <a:r>
              <a:rPr lang="en-US" dirty="0" err="1" smtClean="0"/>
              <a:t>درجه</a:t>
            </a:r>
            <a:r>
              <a:rPr lang="en-US" dirty="0" smtClean="0"/>
              <a:t> حرارت، </a:t>
            </a:r>
            <a:r>
              <a:rPr lang="en-US" dirty="0" err="1" smtClean="0"/>
              <a:t>افزایش</a:t>
            </a:r>
            <a:r>
              <a:rPr lang="en-US" dirty="0" smtClean="0"/>
              <a:t> </a:t>
            </a:r>
            <a:r>
              <a:rPr lang="en-US" dirty="0" err="1" smtClean="0"/>
              <a:t>گلبولهای</a:t>
            </a:r>
            <a:r>
              <a:rPr lang="en-US" dirty="0" smtClean="0"/>
              <a:t> </a:t>
            </a:r>
            <a:r>
              <a:rPr lang="en-US" dirty="0" err="1" smtClean="0"/>
              <a:t>سفید</a:t>
            </a:r>
            <a:r>
              <a:rPr lang="en-US" dirty="0" smtClean="0"/>
              <a:t>)</a:t>
            </a:r>
            <a:r>
              <a:rPr lang="en-US" dirty="0" err="1" smtClean="0"/>
              <a:t>لوکوسیتوز</a:t>
            </a:r>
            <a:r>
              <a:rPr lang="en-US" dirty="0" smtClean="0"/>
              <a:t>(، و </a:t>
            </a:r>
            <a:r>
              <a:rPr lang="en-US" dirty="0" err="1" smtClean="0"/>
              <a:t>ناراحتی</a:t>
            </a:r>
            <a:r>
              <a:rPr lang="en-US" dirty="0" smtClean="0"/>
              <a:t> </a:t>
            </a:r>
            <a:r>
              <a:rPr lang="en-US" dirty="0" err="1" smtClean="0"/>
              <a:t>بیقراری</a:t>
            </a:r>
            <a:r>
              <a:rPr lang="en-US" dirty="0" smtClean="0"/>
              <a:t> </a:t>
            </a:r>
            <a:r>
              <a:rPr lang="en-US" dirty="0" err="1" smtClean="0"/>
              <a:t>را</a:t>
            </a:r>
            <a:r>
              <a:rPr lang="en-US" dirty="0" smtClean="0"/>
              <a:t> </a:t>
            </a:r>
            <a:r>
              <a:rPr lang="en-US" dirty="0" err="1" smtClean="0"/>
              <a:t>نیز</a:t>
            </a:r>
            <a:r>
              <a:rPr lang="en-US" dirty="0" smtClean="0"/>
              <a:t> </a:t>
            </a:r>
            <a:r>
              <a:rPr lang="en-US" dirty="0" err="1" smtClean="0"/>
              <a:t>دارد</a:t>
            </a:r>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61938"/>
    </mc:Choice>
    <mc:Fallback xmlns="">
      <p:transition spd="slow" advTm="161938"/>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lumMod val="50000"/>
              <a:lumOff val="50000"/>
            </a:schemeClr>
          </a:solidFill>
        </p:spPr>
        <p:txBody>
          <a:bodyPr/>
          <a:lstStyle/>
          <a:p>
            <a:pPr algn="ctr">
              <a:defRPr/>
            </a:pPr>
            <a:r>
              <a:rPr lang="fa-IR" dirty="0" smtClean="0">
                <a:solidFill>
                  <a:schemeClr val="tx1"/>
                </a:solidFill>
                <a:cs typeface="B Nazanin" panose="00000400000000000000" pitchFamily="2" charset="-78"/>
              </a:rPr>
              <a:t>آناتومی </a:t>
            </a:r>
            <a:r>
              <a:rPr lang="fa-IR" dirty="0">
                <a:solidFill>
                  <a:schemeClr val="tx1"/>
                </a:solidFill>
                <a:cs typeface="B Nazanin" panose="00000400000000000000" pitchFamily="2" charset="-78"/>
              </a:rPr>
              <a:t>پوست</a:t>
            </a:r>
            <a:endParaRPr lang="en-US" dirty="0">
              <a:solidFill>
                <a:schemeClr val="tx1"/>
              </a:solidFill>
              <a:cs typeface="B Nazanin" panose="00000400000000000000" pitchFamily="2" charset="-78"/>
            </a:endParaRPr>
          </a:p>
        </p:txBody>
      </p:sp>
      <p:sp>
        <p:nvSpPr>
          <p:cNvPr id="10243" name="Content Placeholder 2"/>
          <p:cNvSpPr>
            <a:spLocks noGrp="1"/>
          </p:cNvSpPr>
          <p:nvPr>
            <p:ph idx="1"/>
          </p:nvPr>
        </p:nvSpPr>
        <p:spPr>
          <a:solidFill>
            <a:schemeClr val="bg2">
              <a:lumMod val="25000"/>
            </a:schemeClr>
          </a:solidFill>
        </p:spPr>
        <p:txBody>
          <a:bodyPr/>
          <a:lstStyle/>
          <a:p>
            <a:pPr algn="r" rtl="1">
              <a:lnSpc>
                <a:spcPct val="150000"/>
              </a:lnSpc>
            </a:pPr>
            <a:r>
              <a:rPr lang="fa-IR" altLang="fa-IR" sz="3200" dirty="0" smtClean="0">
                <a:effectLst/>
                <a:cs typeface="B Nazanin" panose="00000400000000000000" pitchFamily="2" charset="-78"/>
              </a:rPr>
              <a:t>بزرگترین ارگان بدن</a:t>
            </a:r>
          </a:p>
          <a:p>
            <a:pPr algn="r" rtl="1">
              <a:lnSpc>
                <a:spcPct val="150000"/>
              </a:lnSpc>
            </a:pPr>
            <a:r>
              <a:rPr lang="fa-IR" altLang="fa-IR" sz="3200" dirty="0" smtClean="0">
                <a:effectLst/>
                <a:cs typeface="B Nazanin" panose="00000400000000000000" pitchFamily="2" charset="-78"/>
              </a:rPr>
              <a:t>همه سطح بدن را میپوشاند </a:t>
            </a:r>
          </a:p>
          <a:p>
            <a:pPr algn="r" rtl="1">
              <a:lnSpc>
                <a:spcPct val="150000"/>
              </a:lnSpc>
            </a:pPr>
            <a:r>
              <a:rPr lang="fa-IR" altLang="fa-IR" sz="3200" dirty="0" smtClean="0">
                <a:effectLst/>
                <a:cs typeface="B Nazanin" panose="00000400000000000000" pitchFamily="2" charset="-78"/>
              </a:rPr>
              <a:t>0/5 تا 4 میلی متر ضخامت دارد </a:t>
            </a:r>
          </a:p>
          <a:p>
            <a:pPr algn="r" rtl="1">
              <a:lnSpc>
                <a:spcPct val="150000"/>
              </a:lnSpc>
            </a:pPr>
            <a:r>
              <a:rPr lang="fa-IR" altLang="fa-IR" sz="3200" dirty="0" smtClean="0">
                <a:effectLst/>
                <a:cs typeface="B Nazanin" panose="00000400000000000000" pitchFamily="2" charset="-78"/>
              </a:rPr>
              <a:t>نفوذ ناپذیر به آب </a:t>
            </a:r>
          </a:p>
          <a:p>
            <a:pPr algn="r" rtl="1">
              <a:lnSpc>
                <a:spcPct val="150000"/>
              </a:lnSpc>
            </a:pPr>
            <a:r>
              <a:rPr lang="fa-IR" altLang="fa-IR" sz="3200" dirty="0" smtClean="0">
                <a:effectLst/>
                <a:cs typeface="B Nazanin" panose="00000400000000000000" pitchFamily="2" charset="-78"/>
              </a:rPr>
              <a:t>نفوذ پذیر به چربی</a:t>
            </a:r>
          </a:p>
          <a:p>
            <a:endParaRPr lang="en-US" altLang="fa-IR" dirty="0" smtClean="0">
              <a:solidFill>
                <a:schemeClr val="bg2"/>
              </a:solidFill>
              <a:effectLst/>
            </a:endParaRPr>
          </a:p>
        </p:txBody>
      </p:sp>
    </p:spTree>
    <p:extLst>
      <p:ext uri="{BB962C8B-B14F-4D97-AF65-F5344CB8AC3E}">
        <p14:creationId xmlns:p14="http://schemas.microsoft.com/office/powerpoint/2010/main" val="2866198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0"/>
            <a:ext cx="3886200" cy="838200"/>
          </a:xfrm>
        </p:spPr>
        <p:txBody>
          <a:bodyPr>
            <a:normAutofit fontScale="90000"/>
          </a:bodyPr>
          <a:lstStyle/>
          <a:p>
            <a:pPr algn="r" rtl="1"/>
            <a:r>
              <a:rPr lang="en-US" dirty="0" err="1" smtClean="0"/>
              <a:t>مرحله</a:t>
            </a:r>
            <a:r>
              <a:rPr lang="en-US" dirty="0" smtClean="0"/>
              <a:t> </a:t>
            </a:r>
            <a:r>
              <a:rPr lang="en-US" dirty="0" err="1" smtClean="0"/>
              <a:t>تکثیر</a:t>
            </a:r>
            <a:r>
              <a:rPr lang="en-US" dirty="0" smtClean="0"/>
              <a:t> </a:t>
            </a:r>
            <a:r>
              <a:rPr lang="en-US" dirty="0" err="1" smtClean="0"/>
              <a:t>سلولی</a:t>
            </a:r>
            <a:r>
              <a:rPr lang="en-US" dirty="0" smtClean="0"/>
              <a:t>:</a:t>
            </a:r>
            <a:endParaRPr lang="en-US" dirty="0"/>
          </a:p>
        </p:txBody>
      </p:sp>
      <p:sp>
        <p:nvSpPr>
          <p:cNvPr id="3" name="Content Placeholder 2"/>
          <p:cNvSpPr>
            <a:spLocks noGrp="1"/>
          </p:cNvSpPr>
          <p:nvPr>
            <p:ph idx="1"/>
          </p:nvPr>
        </p:nvSpPr>
        <p:spPr>
          <a:xfrm>
            <a:off x="0" y="838200"/>
            <a:ext cx="9144000" cy="6019800"/>
          </a:xfrm>
          <a:solidFill>
            <a:schemeClr val="accent5">
              <a:lumMod val="40000"/>
              <a:lumOff val="60000"/>
            </a:schemeClr>
          </a:solidFill>
        </p:spPr>
        <p:txBody>
          <a:bodyPr>
            <a:normAutofit lnSpcReduction="10000"/>
          </a:bodyPr>
          <a:lstStyle/>
          <a:p>
            <a:pPr algn="r" rtl="1"/>
            <a:r>
              <a:rPr lang="en-US" dirty="0" err="1" smtClean="0"/>
              <a:t>مرحله</a:t>
            </a:r>
            <a:r>
              <a:rPr lang="en-US" dirty="0" smtClean="0"/>
              <a:t> </a:t>
            </a:r>
            <a:r>
              <a:rPr lang="en-US" dirty="0" err="1" smtClean="0"/>
              <a:t>سلول</a:t>
            </a:r>
            <a:r>
              <a:rPr lang="en-US" dirty="0" smtClean="0"/>
              <a:t> </a:t>
            </a:r>
            <a:r>
              <a:rPr lang="en-US" dirty="0" err="1" smtClean="0"/>
              <a:t>سازی</a:t>
            </a:r>
            <a:r>
              <a:rPr lang="en-US" dirty="0" smtClean="0"/>
              <a:t> 3یا 4روز </a:t>
            </a:r>
            <a:r>
              <a:rPr lang="en-US" dirty="0" err="1" smtClean="0"/>
              <a:t>پس</a:t>
            </a:r>
            <a:r>
              <a:rPr lang="en-US" dirty="0" smtClean="0"/>
              <a:t> </a:t>
            </a:r>
            <a:r>
              <a:rPr lang="en-US" dirty="0" err="1" smtClean="0"/>
              <a:t>از</a:t>
            </a:r>
            <a:r>
              <a:rPr lang="en-US" dirty="0" smtClean="0"/>
              <a:t> </a:t>
            </a:r>
            <a:r>
              <a:rPr lang="en-US" dirty="0" err="1" smtClean="0"/>
              <a:t>شروع</a:t>
            </a:r>
            <a:r>
              <a:rPr lang="en-US" dirty="0" smtClean="0"/>
              <a:t> </a:t>
            </a:r>
            <a:r>
              <a:rPr lang="en-US" dirty="0" err="1" smtClean="0"/>
              <a:t>زخم</a:t>
            </a:r>
            <a:r>
              <a:rPr lang="en-US" dirty="0" smtClean="0"/>
              <a:t> </a:t>
            </a:r>
            <a:r>
              <a:rPr lang="en-US" dirty="0" err="1" smtClean="0"/>
              <a:t>شروع</a:t>
            </a:r>
            <a:r>
              <a:rPr lang="en-US" dirty="0" smtClean="0"/>
              <a:t> </a:t>
            </a:r>
            <a:r>
              <a:rPr lang="en-US" dirty="0" err="1" smtClean="0"/>
              <a:t>می</a:t>
            </a:r>
            <a:r>
              <a:rPr lang="en-US" dirty="0" smtClean="0"/>
              <a:t> </a:t>
            </a:r>
            <a:r>
              <a:rPr lang="en-US" dirty="0" err="1" smtClean="0"/>
              <a:t>شود</a:t>
            </a:r>
            <a:r>
              <a:rPr lang="en-US" dirty="0" smtClean="0"/>
              <a:t> و </a:t>
            </a:r>
            <a:r>
              <a:rPr lang="en-US" dirty="0" err="1" smtClean="0"/>
              <a:t>حدودا</a:t>
            </a:r>
            <a:r>
              <a:rPr lang="en-US" dirty="0" smtClean="0"/>
              <a:t> 21روز </a:t>
            </a:r>
            <a:r>
              <a:rPr lang="en-US" dirty="0" err="1" smtClean="0"/>
              <a:t>ادامه</a:t>
            </a:r>
            <a:r>
              <a:rPr lang="en-US" dirty="0" smtClean="0"/>
              <a:t> </a:t>
            </a:r>
            <a:r>
              <a:rPr lang="en-US" dirty="0" err="1" smtClean="0"/>
              <a:t>دارد</a:t>
            </a:r>
            <a:r>
              <a:rPr lang="en-US" dirty="0" smtClean="0"/>
              <a:t>.  </a:t>
            </a:r>
            <a:r>
              <a:rPr lang="en-US" dirty="0" err="1" smtClean="0"/>
              <a:t>فیبروبلاستها</a:t>
            </a:r>
            <a:r>
              <a:rPr lang="en-US" dirty="0" smtClean="0"/>
              <a:t> </a:t>
            </a:r>
            <a:r>
              <a:rPr lang="en-US" dirty="0" err="1" smtClean="0"/>
              <a:t>به</a:t>
            </a:r>
            <a:r>
              <a:rPr lang="en-US" dirty="0" smtClean="0"/>
              <a:t> </a:t>
            </a:r>
            <a:r>
              <a:rPr lang="en-US" dirty="0" err="1" smtClean="0"/>
              <a:t>سرعت</a:t>
            </a:r>
            <a:r>
              <a:rPr lang="en-US" dirty="0" smtClean="0"/>
              <a:t> </a:t>
            </a:r>
            <a:r>
              <a:rPr lang="en-US" dirty="0" err="1" smtClean="0"/>
              <a:t>کلاژن</a:t>
            </a:r>
            <a:r>
              <a:rPr lang="en-US" dirty="0" smtClean="0"/>
              <a:t> و </a:t>
            </a:r>
            <a:r>
              <a:rPr lang="en-US" dirty="0" err="1" smtClean="0"/>
              <a:t>مواد</a:t>
            </a:r>
            <a:r>
              <a:rPr lang="en-US" dirty="0" smtClean="0"/>
              <a:t> </a:t>
            </a:r>
            <a:r>
              <a:rPr lang="en-US" dirty="0" err="1" smtClean="0"/>
              <a:t>اصلی</a:t>
            </a:r>
            <a:r>
              <a:rPr lang="en-US" dirty="0" smtClean="0"/>
              <a:t> </a:t>
            </a:r>
            <a:r>
              <a:rPr lang="en-US" dirty="0" err="1" smtClean="0"/>
              <a:t>می</a:t>
            </a:r>
            <a:r>
              <a:rPr lang="en-US" dirty="0" smtClean="0"/>
              <a:t> </a:t>
            </a:r>
            <a:r>
              <a:rPr lang="en-US" dirty="0" err="1" smtClean="0"/>
              <a:t>سازند</a:t>
            </a:r>
            <a:r>
              <a:rPr lang="en-US" dirty="0" smtClean="0"/>
              <a:t>. </a:t>
            </a:r>
            <a:r>
              <a:rPr lang="en-US" dirty="0" err="1" smtClean="0"/>
              <a:t>این</a:t>
            </a:r>
            <a:r>
              <a:rPr lang="en-US" dirty="0" smtClean="0"/>
              <a:t> </a:t>
            </a:r>
            <a:r>
              <a:rPr lang="en-US" dirty="0" err="1" smtClean="0"/>
              <a:t>دو</a:t>
            </a:r>
            <a:r>
              <a:rPr lang="en-US" dirty="0" smtClean="0"/>
              <a:t> </a:t>
            </a:r>
            <a:r>
              <a:rPr lang="en-US" dirty="0" err="1" smtClean="0"/>
              <a:t>شکل</a:t>
            </a:r>
            <a:r>
              <a:rPr lang="en-US" dirty="0" smtClean="0"/>
              <a:t> </a:t>
            </a:r>
            <a:r>
              <a:rPr lang="en-US" dirty="0" err="1" smtClean="0"/>
              <a:t>مواد</a:t>
            </a:r>
            <a:r>
              <a:rPr lang="en-US" dirty="0" smtClean="0"/>
              <a:t> </a:t>
            </a:r>
            <a:r>
              <a:rPr lang="en-US" dirty="0" err="1" smtClean="0"/>
              <a:t>چهارچوب</a:t>
            </a:r>
            <a:r>
              <a:rPr lang="en-US" dirty="0" smtClean="0"/>
              <a:t> و </a:t>
            </a:r>
            <a:r>
              <a:rPr lang="en-US" dirty="0" err="1" smtClean="0"/>
              <a:t>زیر</a:t>
            </a:r>
            <a:r>
              <a:rPr lang="en-US" dirty="0" smtClean="0"/>
              <a:t> </a:t>
            </a:r>
            <a:r>
              <a:rPr lang="en-US" dirty="0" err="1" smtClean="0"/>
              <a:t>بنای</a:t>
            </a:r>
            <a:r>
              <a:rPr lang="en-US" dirty="0" smtClean="0"/>
              <a:t> </a:t>
            </a:r>
            <a:r>
              <a:rPr lang="en-US" dirty="0" err="1" smtClean="0"/>
              <a:t>ترمیم</a:t>
            </a:r>
            <a:r>
              <a:rPr lang="en-US" dirty="0" smtClean="0"/>
              <a:t> </a:t>
            </a:r>
            <a:r>
              <a:rPr lang="en-US" dirty="0" err="1" smtClean="0"/>
              <a:t>نهایی</a:t>
            </a:r>
            <a:r>
              <a:rPr lang="en-US" dirty="0" smtClean="0"/>
              <a:t> </a:t>
            </a:r>
            <a:r>
              <a:rPr lang="en-US" dirty="0" err="1" smtClean="0"/>
              <a:t>زخم</a:t>
            </a:r>
            <a:r>
              <a:rPr lang="en-US" dirty="0" smtClean="0"/>
              <a:t> </a:t>
            </a:r>
            <a:r>
              <a:rPr lang="en-US" dirty="0" err="1" smtClean="0"/>
              <a:t>را</a:t>
            </a:r>
            <a:r>
              <a:rPr lang="en-US" dirty="0" smtClean="0"/>
              <a:t> </a:t>
            </a:r>
            <a:r>
              <a:rPr lang="en-US" dirty="0" err="1" smtClean="0"/>
              <a:t>می</a:t>
            </a:r>
            <a:r>
              <a:rPr lang="en-US" dirty="0" smtClean="0"/>
              <a:t> </a:t>
            </a:r>
            <a:r>
              <a:rPr lang="en-US" dirty="0" err="1" smtClean="0"/>
              <a:t>سازند</a:t>
            </a:r>
            <a:r>
              <a:rPr lang="en-US" dirty="0" smtClean="0"/>
              <a:t> .</a:t>
            </a:r>
            <a:r>
              <a:rPr lang="en-US" dirty="0" err="1" smtClean="0"/>
              <a:t>در</a:t>
            </a:r>
            <a:r>
              <a:rPr lang="en-US" dirty="0" smtClean="0"/>
              <a:t> </a:t>
            </a:r>
            <a:r>
              <a:rPr lang="en-US" dirty="0" err="1" smtClean="0"/>
              <a:t>طول</a:t>
            </a:r>
            <a:r>
              <a:rPr lang="en-US" dirty="0" smtClean="0"/>
              <a:t> </a:t>
            </a:r>
            <a:r>
              <a:rPr lang="en-US" dirty="0" err="1" smtClean="0"/>
              <a:t>مرحله</a:t>
            </a:r>
            <a:r>
              <a:rPr lang="en-US" dirty="0" smtClean="0"/>
              <a:t> </a:t>
            </a:r>
            <a:r>
              <a:rPr lang="en-US" dirty="0" err="1" smtClean="0"/>
              <a:t>التهاب</a:t>
            </a:r>
            <a:r>
              <a:rPr lang="en-US" dirty="0" smtClean="0"/>
              <a:t> </a:t>
            </a:r>
            <a:r>
              <a:rPr lang="en-US" dirty="0" err="1" smtClean="0"/>
              <a:t>یک</a:t>
            </a:r>
            <a:r>
              <a:rPr lang="en-US" dirty="0" smtClean="0"/>
              <a:t> </a:t>
            </a:r>
            <a:r>
              <a:rPr lang="en-US" dirty="0" err="1" smtClean="0"/>
              <a:t>لایه</a:t>
            </a:r>
            <a:r>
              <a:rPr lang="en-US" dirty="0" smtClean="0"/>
              <a:t> </a:t>
            </a:r>
            <a:r>
              <a:rPr lang="en-US" dirty="0" err="1" smtClean="0"/>
              <a:t>نازک</a:t>
            </a:r>
            <a:r>
              <a:rPr lang="en-US" dirty="0" smtClean="0"/>
              <a:t> </a:t>
            </a:r>
            <a:r>
              <a:rPr lang="en-US" dirty="0" err="1" smtClean="0"/>
              <a:t>سلولهای</a:t>
            </a:r>
            <a:r>
              <a:rPr lang="en-US" dirty="0" smtClean="0"/>
              <a:t> </a:t>
            </a:r>
            <a:r>
              <a:rPr lang="en-US" dirty="0" err="1" smtClean="0"/>
              <a:t>اپی</a:t>
            </a:r>
            <a:r>
              <a:rPr lang="en-US" dirty="0" smtClean="0"/>
              <a:t> </a:t>
            </a:r>
            <a:r>
              <a:rPr lang="en-US" dirty="0" err="1" smtClean="0"/>
              <a:t>تلیال</a:t>
            </a:r>
            <a:r>
              <a:rPr lang="en-US" dirty="0" smtClean="0"/>
              <a:t> </a:t>
            </a:r>
            <a:r>
              <a:rPr lang="en-US" dirty="0" err="1" smtClean="0"/>
              <a:t>در</a:t>
            </a:r>
            <a:r>
              <a:rPr lang="en-US" dirty="0" smtClean="0"/>
              <a:t> </a:t>
            </a:r>
            <a:r>
              <a:rPr lang="en-US" dirty="0" err="1" smtClean="0"/>
              <a:t>سراسر</a:t>
            </a:r>
            <a:r>
              <a:rPr lang="en-US" dirty="0" smtClean="0"/>
              <a:t> </a:t>
            </a:r>
            <a:r>
              <a:rPr lang="en-US" dirty="0" err="1" smtClean="0"/>
              <a:t>ناحیه</a:t>
            </a:r>
            <a:r>
              <a:rPr lang="en-US" dirty="0" smtClean="0"/>
              <a:t> </a:t>
            </a:r>
            <a:r>
              <a:rPr lang="en-US" dirty="0" err="1" smtClean="0"/>
              <a:t>زخم</a:t>
            </a:r>
            <a:r>
              <a:rPr lang="en-US" dirty="0" smtClean="0"/>
              <a:t> </a:t>
            </a:r>
            <a:r>
              <a:rPr lang="en-US" dirty="0" err="1" smtClean="0"/>
              <a:t>تشکیل</a:t>
            </a:r>
            <a:r>
              <a:rPr lang="en-US" dirty="0" smtClean="0"/>
              <a:t> </a:t>
            </a:r>
            <a:r>
              <a:rPr lang="en-US" dirty="0" err="1" smtClean="0"/>
              <a:t>می</a:t>
            </a:r>
            <a:r>
              <a:rPr lang="en-US" dirty="0" smtClean="0"/>
              <a:t> </a:t>
            </a:r>
            <a:r>
              <a:rPr lang="en-US" dirty="0" err="1" smtClean="0"/>
              <a:t>شود</a:t>
            </a:r>
            <a:r>
              <a:rPr lang="en-US" dirty="0" smtClean="0"/>
              <a:t> و </a:t>
            </a:r>
            <a:r>
              <a:rPr lang="en-US" dirty="0" err="1" smtClean="0"/>
              <a:t>هم</a:t>
            </a:r>
            <a:r>
              <a:rPr lang="en-US" dirty="0" smtClean="0"/>
              <a:t> </a:t>
            </a:r>
            <a:r>
              <a:rPr lang="en-US" dirty="0" err="1" smtClean="0"/>
              <a:t>اکنون</a:t>
            </a:r>
            <a:r>
              <a:rPr lang="en-US" dirty="0" smtClean="0"/>
              <a:t> </a:t>
            </a:r>
            <a:r>
              <a:rPr lang="en-US" dirty="0" err="1" smtClean="0"/>
              <a:t>عروق</a:t>
            </a:r>
            <a:r>
              <a:rPr lang="en-US" dirty="0" smtClean="0"/>
              <a:t> </a:t>
            </a:r>
            <a:r>
              <a:rPr lang="en-US" dirty="0" err="1" smtClean="0"/>
              <a:t>خونی</a:t>
            </a:r>
            <a:r>
              <a:rPr lang="en-US" dirty="0" smtClean="0"/>
              <a:t> </a:t>
            </a:r>
            <a:r>
              <a:rPr lang="en-US" dirty="0" err="1" smtClean="0"/>
              <a:t>کوچک</a:t>
            </a:r>
            <a:r>
              <a:rPr lang="en-US" dirty="0" smtClean="0"/>
              <a:t> </a:t>
            </a:r>
            <a:r>
              <a:rPr lang="en-US" dirty="0" err="1" smtClean="0"/>
              <a:t>سرتاسر</a:t>
            </a:r>
            <a:r>
              <a:rPr lang="en-US" dirty="0" smtClean="0"/>
              <a:t> </a:t>
            </a:r>
            <a:r>
              <a:rPr lang="en-US" dirty="0" err="1" smtClean="0"/>
              <a:t>زخم</a:t>
            </a:r>
            <a:r>
              <a:rPr lang="en-US" dirty="0" smtClean="0"/>
              <a:t> </a:t>
            </a:r>
            <a:r>
              <a:rPr lang="en-US" dirty="0" err="1" smtClean="0"/>
              <a:t>شروع</a:t>
            </a:r>
            <a:r>
              <a:rPr lang="en-US" dirty="0" smtClean="0"/>
              <a:t> </a:t>
            </a:r>
            <a:r>
              <a:rPr lang="en-US" dirty="0" err="1" smtClean="0"/>
              <a:t>به</a:t>
            </a:r>
            <a:r>
              <a:rPr lang="en-US" dirty="0" smtClean="0"/>
              <a:t> </a:t>
            </a:r>
            <a:r>
              <a:rPr lang="en-US" dirty="0" err="1" smtClean="0"/>
              <a:t>رشد</a:t>
            </a:r>
            <a:r>
              <a:rPr lang="en-US" dirty="0" smtClean="0"/>
              <a:t> </a:t>
            </a:r>
            <a:r>
              <a:rPr lang="en-US" dirty="0" err="1" smtClean="0"/>
              <a:t>می</a:t>
            </a:r>
            <a:r>
              <a:rPr lang="en-US" dirty="0" smtClean="0"/>
              <a:t> </a:t>
            </a:r>
            <a:r>
              <a:rPr lang="en-US" dirty="0" err="1" smtClean="0"/>
              <a:t>کنند</a:t>
            </a:r>
            <a:r>
              <a:rPr lang="en-US" dirty="0" smtClean="0"/>
              <a:t> و </a:t>
            </a:r>
            <a:r>
              <a:rPr lang="en-US" dirty="0" err="1" smtClean="0"/>
              <a:t>این</a:t>
            </a:r>
            <a:r>
              <a:rPr lang="en-US" dirty="0" smtClean="0"/>
              <a:t> </a:t>
            </a:r>
            <a:r>
              <a:rPr lang="en-US" dirty="0" err="1" smtClean="0"/>
              <a:t>دوباره</a:t>
            </a:r>
            <a:r>
              <a:rPr lang="en-US" dirty="0" smtClean="0"/>
              <a:t> </a:t>
            </a:r>
            <a:r>
              <a:rPr lang="en-US" dirty="0" err="1" smtClean="0"/>
              <a:t>سازی</a:t>
            </a:r>
            <a:r>
              <a:rPr lang="en-US" dirty="0" smtClean="0"/>
              <a:t> </a:t>
            </a:r>
            <a:r>
              <a:rPr lang="en-US" dirty="0" err="1" smtClean="0"/>
              <a:t>عروق</a:t>
            </a:r>
            <a:r>
              <a:rPr lang="en-US" dirty="0" smtClean="0"/>
              <a:t> </a:t>
            </a:r>
            <a:r>
              <a:rPr lang="en-US" dirty="0" err="1" smtClean="0"/>
              <a:t>خونی</a:t>
            </a:r>
            <a:r>
              <a:rPr lang="en-US" dirty="0" smtClean="0"/>
              <a:t> </a:t>
            </a:r>
            <a:r>
              <a:rPr lang="en-US" dirty="0" err="1" smtClean="0"/>
              <a:t>باعث</a:t>
            </a:r>
            <a:r>
              <a:rPr lang="en-US" dirty="0" smtClean="0"/>
              <a:t> </a:t>
            </a:r>
            <a:r>
              <a:rPr lang="en-US" dirty="0" err="1" smtClean="0"/>
              <a:t>رساندن</a:t>
            </a:r>
            <a:r>
              <a:rPr lang="en-US" dirty="0" smtClean="0"/>
              <a:t> </a:t>
            </a:r>
            <a:r>
              <a:rPr lang="en-US" dirty="0" err="1" smtClean="0"/>
              <a:t>اکسیژن</a:t>
            </a:r>
            <a:r>
              <a:rPr lang="en-US" dirty="0" smtClean="0"/>
              <a:t> و </a:t>
            </a:r>
            <a:r>
              <a:rPr lang="en-US" dirty="0" err="1" smtClean="0"/>
              <a:t>مواد</a:t>
            </a:r>
            <a:r>
              <a:rPr lang="en-US" dirty="0" smtClean="0"/>
              <a:t> </a:t>
            </a:r>
            <a:r>
              <a:rPr lang="en-US" dirty="0" err="1" smtClean="0"/>
              <a:t>غذایی</a:t>
            </a:r>
            <a:r>
              <a:rPr lang="en-US" dirty="0" smtClean="0"/>
              <a:t> </a:t>
            </a:r>
            <a:r>
              <a:rPr lang="en-US" dirty="0" err="1" smtClean="0"/>
              <a:t>برای</a:t>
            </a:r>
            <a:r>
              <a:rPr lang="en-US" dirty="0" smtClean="0"/>
              <a:t> </a:t>
            </a:r>
            <a:r>
              <a:rPr lang="en-US" dirty="0" err="1" smtClean="0"/>
              <a:t>ادامه</a:t>
            </a:r>
            <a:r>
              <a:rPr lang="en-US" dirty="0" smtClean="0"/>
              <a:t> </a:t>
            </a:r>
            <a:r>
              <a:rPr lang="en-US" dirty="0" err="1" smtClean="0"/>
              <a:t>التیام</a:t>
            </a:r>
            <a:r>
              <a:rPr lang="en-US" dirty="0" smtClean="0"/>
              <a:t> </a:t>
            </a:r>
            <a:r>
              <a:rPr lang="en-US" dirty="0" err="1" smtClean="0"/>
              <a:t>را</a:t>
            </a:r>
            <a:r>
              <a:rPr lang="en-US" dirty="0" smtClean="0"/>
              <a:t> </a:t>
            </a:r>
            <a:r>
              <a:rPr lang="en-US" dirty="0" err="1" smtClean="0"/>
              <a:t>فراهم</a:t>
            </a:r>
            <a:r>
              <a:rPr lang="en-US" dirty="0" smtClean="0"/>
              <a:t> </a:t>
            </a:r>
            <a:r>
              <a:rPr lang="en-US" dirty="0" err="1" smtClean="0"/>
              <a:t>می</a:t>
            </a:r>
            <a:r>
              <a:rPr lang="en-US" dirty="0" smtClean="0"/>
              <a:t> </a:t>
            </a:r>
            <a:r>
              <a:rPr lang="en-US" dirty="0" err="1" smtClean="0"/>
              <a:t>کند</a:t>
            </a:r>
            <a:r>
              <a:rPr lang="en-US" dirty="0" smtClean="0"/>
              <a:t> و </a:t>
            </a:r>
            <a:r>
              <a:rPr lang="en-US" dirty="0" err="1" smtClean="0"/>
              <a:t>فیبروبلاستها</a:t>
            </a:r>
            <a:r>
              <a:rPr lang="en-US" dirty="0" smtClean="0"/>
              <a:t> </a:t>
            </a:r>
            <a:r>
              <a:rPr lang="en-US" dirty="0" err="1" smtClean="0"/>
              <a:t>همچنین</a:t>
            </a:r>
            <a:r>
              <a:rPr lang="en-US" dirty="0" smtClean="0"/>
              <a:t> </a:t>
            </a:r>
            <a:r>
              <a:rPr lang="en-US" dirty="0" err="1" smtClean="0"/>
              <a:t>از</a:t>
            </a:r>
            <a:r>
              <a:rPr lang="en-US" dirty="0" smtClean="0"/>
              <a:t> </a:t>
            </a:r>
            <a:r>
              <a:rPr lang="en-US" dirty="0" err="1" smtClean="0"/>
              <a:t>بستر</a:t>
            </a:r>
            <a:r>
              <a:rPr lang="en-US" dirty="0" smtClean="0"/>
              <a:t> </a:t>
            </a:r>
            <a:r>
              <a:rPr lang="en-US" dirty="0" err="1" smtClean="0"/>
              <a:t>خونی</a:t>
            </a:r>
            <a:r>
              <a:rPr lang="en-US" dirty="0" smtClean="0"/>
              <a:t> </a:t>
            </a:r>
            <a:r>
              <a:rPr lang="en-US" dirty="0" err="1" smtClean="0"/>
              <a:t>به</a:t>
            </a:r>
            <a:r>
              <a:rPr lang="en-US" dirty="0" smtClean="0"/>
              <a:t> </a:t>
            </a:r>
            <a:r>
              <a:rPr lang="en-US" dirty="0" err="1" smtClean="0"/>
              <a:t>داخل</a:t>
            </a:r>
            <a:r>
              <a:rPr lang="en-US" dirty="0" smtClean="0"/>
              <a:t> </a:t>
            </a:r>
            <a:r>
              <a:rPr lang="en-US" dirty="0" err="1" smtClean="0"/>
              <a:t>زخم</a:t>
            </a:r>
            <a:r>
              <a:rPr lang="en-US" dirty="0" smtClean="0"/>
              <a:t> </a:t>
            </a:r>
            <a:r>
              <a:rPr lang="en-US" dirty="0" err="1" smtClean="0"/>
              <a:t>مهاجرت</a:t>
            </a:r>
            <a:r>
              <a:rPr lang="en-US" dirty="0" smtClean="0"/>
              <a:t> </a:t>
            </a:r>
            <a:r>
              <a:rPr lang="en-US" dirty="0" err="1" smtClean="0"/>
              <a:t>می</a:t>
            </a:r>
            <a:r>
              <a:rPr lang="en-US" dirty="0" smtClean="0"/>
              <a:t> </a:t>
            </a:r>
            <a:r>
              <a:rPr lang="en-US" dirty="0" err="1" smtClean="0"/>
              <a:t>کنند</a:t>
            </a:r>
            <a:r>
              <a:rPr lang="en-US" dirty="0" smtClean="0"/>
              <a:t> و </a:t>
            </a:r>
            <a:r>
              <a:rPr lang="en-US" dirty="0" err="1" smtClean="0"/>
              <a:t>فیبرین</a:t>
            </a:r>
            <a:r>
              <a:rPr lang="en-US" dirty="0" smtClean="0"/>
              <a:t> </a:t>
            </a:r>
            <a:r>
              <a:rPr lang="en-US" dirty="0" err="1" smtClean="0"/>
              <a:t>هایی</a:t>
            </a:r>
            <a:r>
              <a:rPr lang="en-US" dirty="0" smtClean="0"/>
              <a:t> </a:t>
            </a:r>
            <a:r>
              <a:rPr lang="en-US" dirty="0" err="1" smtClean="0"/>
              <a:t>که</a:t>
            </a:r>
            <a:r>
              <a:rPr lang="en-US" dirty="0" smtClean="0"/>
              <a:t> </a:t>
            </a:r>
            <a:r>
              <a:rPr lang="en-US" dirty="0" err="1" smtClean="0"/>
              <a:t>روی</a:t>
            </a:r>
            <a:r>
              <a:rPr lang="en-US" dirty="0" smtClean="0"/>
              <a:t> </a:t>
            </a:r>
            <a:r>
              <a:rPr lang="en-US" dirty="0" err="1" smtClean="0"/>
              <a:t>لخته</a:t>
            </a:r>
            <a:r>
              <a:rPr lang="en-US" dirty="0" smtClean="0"/>
              <a:t> </a:t>
            </a:r>
            <a:r>
              <a:rPr lang="en-US" dirty="0" err="1" smtClean="0"/>
              <a:t>بوده</a:t>
            </a:r>
            <a:r>
              <a:rPr lang="en-US" dirty="0" smtClean="0"/>
              <a:t> </a:t>
            </a:r>
            <a:r>
              <a:rPr lang="en-US" dirty="0" err="1" smtClean="0"/>
              <a:t>اند</a:t>
            </a:r>
            <a:r>
              <a:rPr lang="en-US" dirty="0" smtClean="0"/>
              <a:t> </a:t>
            </a:r>
            <a:r>
              <a:rPr lang="en-US" dirty="0" err="1" smtClean="0"/>
              <a:t>از</a:t>
            </a:r>
            <a:r>
              <a:rPr lang="en-US" dirty="0" smtClean="0"/>
              <a:t> </a:t>
            </a:r>
            <a:r>
              <a:rPr lang="en-US" dirty="0" err="1" smtClean="0"/>
              <a:t>بین</a:t>
            </a:r>
            <a:r>
              <a:rPr lang="en-US" dirty="0" smtClean="0"/>
              <a:t> </a:t>
            </a:r>
            <a:r>
              <a:rPr lang="en-US" dirty="0" err="1" smtClean="0"/>
              <a:t>می</a:t>
            </a:r>
            <a:r>
              <a:rPr lang="en-US" dirty="0" smtClean="0"/>
              <a:t> </a:t>
            </a:r>
            <a:r>
              <a:rPr lang="en-US" dirty="0" err="1" smtClean="0"/>
              <a:t>روند</a:t>
            </a:r>
            <a:r>
              <a:rPr lang="en-US" dirty="0" smtClean="0"/>
              <a:t>، </a:t>
            </a:r>
            <a:r>
              <a:rPr lang="en-US" dirty="0" err="1" smtClean="0"/>
              <a:t>یک</a:t>
            </a:r>
            <a:r>
              <a:rPr lang="en-US" dirty="0" smtClean="0"/>
              <a:t> </a:t>
            </a:r>
            <a:r>
              <a:rPr lang="en-US" dirty="0" err="1" smtClean="0"/>
              <a:t>لایه</a:t>
            </a:r>
            <a:r>
              <a:rPr lang="en-US" dirty="0" smtClean="0"/>
              <a:t> </a:t>
            </a:r>
            <a:r>
              <a:rPr lang="en-US" dirty="0" err="1" smtClean="0"/>
              <a:t>نازک</a:t>
            </a:r>
            <a:r>
              <a:rPr lang="en-US" dirty="0" smtClean="0"/>
              <a:t> </a:t>
            </a:r>
            <a:r>
              <a:rPr lang="en-US" dirty="0" err="1" smtClean="0"/>
              <a:t>سلولهای</a:t>
            </a:r>
            <a:r>
              <a:rPr lang="en-US" dirty="0" smtClean="0"/>
              <a:t> </a:t>
            </a:r>
            <a:r>
              <a:rPr lang="en-US" dirty="0" err="1" smtClean="0"/>
              <a:t>اپی</a:t>
            </a:r>
            <a:r>
              <a:rPr lang="en-US" dirty="0" smtClean="0"/>
              <a:t> </a:t>
            </a:r>
            <a:r>
              <a:rPr lang="en-US" dirty="0" err="1" smtClean="0"/>
              <a:t>تلیال</a:t>
            </a:r>
            <a:r>
              <a:rPr lang="en-US" dirty="0" smtClean="0"/>
              <a:t> </a:t>
            </a:r>
            <a:r>
              <a:rPr lang="en-US" dirty="0" err="1" smtClean="0"/>
              <a:t>در</a:t>
            </a:r>
            <a:r>
              <a:rPr lang="en-US" dirty="0" smtClean="0"/>
              <a:t> </a:t>
            </a:r>
            <a:r>
              <a:rPr lang="en-US" dirty="0" err="1" smtClean="0"/>
              <a:t>سرتاسر</a:t>
            </a:r>
            <a:r>
              <a:rPr lang="en-US" dirty="0" smtClean="0"/>
              <a:t> </a:t>
            </a:r>
            <a:r>
              <a:rPr lang="en-US" dirty="0" err="1" smtClean="0"/>
              <a:t>زخم</a:t>
            </a:r>
            <a:r>
              <a:rPr lang="en-US" dirty="0" smtClean="0"/>
              <a:t> </a:t>
            </a:r>
            <a:r>
              <a:rPr lang="en-US" dirty="0" err="1" smtClean="0"/>
              <a:t>تشکیل</a:t>
            </a:r>
            <a:r>
              <a:rPr lang="en-US" dirty="0" smtClean="0"/>
              <a:t> </a:t>
            </a:r>
            <a:r>
              <a:rPr lang="en-US" dirty="0" err="1" smtClean="0"/>
              <a:t>شده</a:t>
            </a:r>
            <a:r>
              <a:rPr lang="en-US" dirty="0" smtClean="0"/>
              <a:t> و </a:t>
            </a:r>
            <a:r>
              <a:rPr lang="en-US" dirty="0" err="1" smtClean="0"/>
              <a:t>جریان</a:t>
            </a:r>
            <a:r>
              <a:rPr lang="en-US" dirty="0" smtClean="0"/>
              <a:t> </a:t>
            </a:r>
            <a:r>
              <a:rPr lang="en-US" dirty="0" err="1" smtClean="0"/>
              <a:t>خون</a:t>
            </a:r>
            <a:r>
              <a:rPr lang="en-US" dirty="0" smtClean="0"/>
              <a:t> </a:t>
            </a:r>
            <a:r>
              <a:rPr lang="en-US" dirty="0" err="1" smtClean="0"/>
              <a:t>در</a:t>
            </a:r>
            <a:r>
              <a:rPr lang="en-US" dirty="0" smtClean="0"/>
              <a:t> </a:t>
            </a:r>
            <a:r>
              <a:rPr lang="en-US" dirty="0" err="1" smtClean="0"/>
              <a:t>زخم</a:t>
            </a:r>
            <a:r>
              <a:rPr lang="en-US" dirty="0" smtClean="0"/>
              <a:t> </a:t>
            </a:r>
            <a:r>
              <a:rPr lang="en-US" dirty="0" err="1" smtClean="0"/>
              <a:t>برای</a:t>
            </a:r>
            <a:r>
              <a:rPr lang="en-US" dirty="0" smtClean="0"/>
              <a:t> </a:t>
            </a:r>
            <a:r>
              <a:rPr lang="en-US" dirty="0" err="1" smtClean="0"/>
              <a:t>دوباره</a:t>
            </a:r>
            <a:r>
              <a:rPr lang="en-US" dirty="0" smtClean="0"/>
              <a:t> </a:t>
            </a:r>
            <a:r>
              <a:rPr lang="en-US" dirty="0" err="1" smtClean="0"/>
              <a:t>سازی</a:t>
            </a:r>
            <a:r>
              <a:rPr lang="en-US" dirty="0" smtClean="0"/>
              <a:t> </a:t>
            </a:r>
            <a:r>
              <a:rPr lang="en-US" dirty="0" err="1" smtClean="0"/>
              <a:t>برقرار</a:t>
            </a:r>
            <a:r>
              <a:rPr lang="en-US" dirty="0" smtClean="0"/>
              <a:t> </a:t>
            </a:r>
            <a:r>
              <a:rPr lang="en-US" dirty="0" err="1" smtClean="0"/>
              <a:t>می</a:t>
            </a:r>
            <a:r>
              <a:rPr lang="en-US" dirty="0" smtClean="0"/>
              <a:t> </a:t>
            </a:r>
            <a:r>
              <a:rPr lang="en-US" dirty="0" err="1" smtClean="0"/>
              <a:t>شود</a:t>
            </a:r>
            <a:r>
              <a:rPr lang="en-US" dirty="0" smtClean="0"/>
              <a:t> </a:t>
            </a:r>
            <a:r>
              <a:rPr lang="en-US" dirty="0" err="1" smtClean="0"/>
              <a:t>این</a:t>
            </a:r>
            <a:r>
              <a:rPr lang="en-US" dirty="0" smtClean="0"/>
              <a:t> </a:t>
            </a:r>
            <a:r>
              <a:rPr lang="en-US" dirty="0" err="1" smtClean="0"/>
              <a:t>سلولهای</a:t>
            </a:r>
            <a:r>
              <a:rPr lang="en-US" dirty="0" smtClean="0"/>
              <a:t> </a:t>
            </a:r>
            <a:r>
              <a:rPr lang="en-US" dirty="0" err="1" smtClean="0"/>
              <a:t>جدید</a:t>
            </a:r>
            <a:r>
              <a:rPr lang="en-US" dirty="0" smtClean="0"/>
              <a:t> </a:t>
            </a:r>
            <a:r>
              <a:rPr lang="en-US" dirty="0" err="1" smtClean="0"/>
              <a:t>را</a:t>
            </a:r>
            <a:r>
              <a:rPr lang="en-US" dirty="0" smtClean="0"/>
              <a:t> </a:t>
            </a:r>
            <a:r>
              <a:rPr lang="en-US" dirty="0" err="1" smtClean="0"/>
              <a:t>بنام</a:t>
            </a:r>
            <a:r>
              <a:rPr lang="en-US" dirty="0" smtClean="0"/>
              <a:t> </a:t>
            </a:r>
            <a:r>
              <a:rPr lang="en-US" dirty="0" err="1" smtClean="0"/>
              <a:t>نسج</a:t>
            </a:r>
            <a:r>
              <a:rPr lang="en-US" dirty="0" smtClean="0"/>
              <a:t> </a:t>
            </a:r>
            <a:r>
              <a:rPr lang="en-US" dirty="0" err="1" smtClean="0"/>
              <a:t>دانه</a:t>
            </a:r>
            <a:r>
              <a:rPr lang="en-US" dirty="0" smtClean="0"/>
              <a:t> </a:t>
            </a:r>
            <a:r>
              <a:rPr lang="en-US" dirty="0" err="1" smtClean="0"/>
              <a:t>دار</a:t>
            </a:r>
            <a:r>
              <a:rPr lang="en-US" dirty="0" smtClean="0"/>
              <a:t> </a:t>
            </a:r>
            <a:r>
              <a:rPr lang="en-US" dirty="0" err="1" smtClean="0"/>
              <a:t>یا</a:t>
            </a:r>
            <a:r>
              <a:rPr lang="en-US" dirty="0" smtClean="0"/>
              <a:t> </a:t>
            </a:r>
            <a:r>
              <a:rPr lang="en-US" dirty="0" err="1" smtClean="0"/>
              <a:t>نسج</a:t>
            </a:r>
            <a:r>
              <a:rPr lang="en-US" dirty="0" smtClean="0"/>
              <a:t> </a:t>
            </a:r>
            <a:r>
              <a:rPr lang="en-US" dirty="0" err="1" smtClean="0"/>
              <a:t>گرانوله</a:t>
            </a:r>
            <a:r>
              <a:rPr lang="en-US" dirty="0" smtClean="0"/>
              <a:t> </a:t>
            </a:r>
            <a:r>
              <a:rPr lang="en-US" dirty="0" err="1" smtClean="0"/>
              <a:t>می</a:t>
            </a:r>
            <a:r>
              <a:rPr lang="en-US" dirty="0" smtClean="0"/>
              <a:t> </a:t>
            </a:r>
            <a:r>
              <a:rPr lang="en-US" dirty="0" err="1" smtClean="0"/>
              <a:t>نامند</a:t>
            </a:r>
            <a:r>
              <a:rPr lang="en-US" dirty="0" smtClean="0"/>
              <a:t>. </a:t>
            </a:r>
            <a:r>
              <a:rPr lang="en-US" dirty="0" err="1" smtClean="0"/>
              <a:t>این</a:t>
            </a:r>
            <a:r>
              <a:rPr lang="en-US" dirty="0" smtClean="0"/>
              <a:t> </a:t>
            </a:r>
            <a:r>
              <a:rPr lang="en-US" dirty="0" err="1" smtClean="0"/>
              <a:t>بافت</a:t>
            </a:r>
            <a:r>
              <a:rPr lang="en-US" dirty="0" smtClean="0"/>
              <a:t> </a:t>
            </a:r>
            <a:r>
              <a:rPr lang="en-US" dirty="0" err="1" smtClean="0"/>
              <a:t>جدبد</a:t>
            </a:r>
            <a:r>
              <a:rPr lang="en-US" dirty="0" smtClean="0"/>
              <a:t> </a:t>
            </a:r>
            <a:r>
              <a:rPr lang="en-US" dirty="0" err="1" smtClean="0"/>
              <a:t>دارای</a:t>
            </a:r>
            <a:r>
              <a:rPr lang="en-US" dirty="0" smtClean="0"/>
              <a:t> </a:t>
            </a:r>
            <a:r>
              <a:rPr lang="en-US" dirty="0" err="1" smtClean="0"/>
              <a:t>عروق</a:t>
            </a:r>
            <a:r>
              <a:rPr lang="en-US" dirty="0" smtClean="0"/>
              <a:t> </a:t>
            </a:r>
            <a:r>
              <a:rPr lang="en-US" dirty="0" err="1" smtClean="0"/>
              <a:t>خونی</a:t>
            </a:r>
            <a:r>
              <a:rPr lang="en-US" dirty="0" smtClean="0"/>
              <a:t> </a:t>
            </a:r>
            <a:r>
              <a:rPr lang="en-US" dirty="0" err="1" smtClean="0"/>
              <a:t>فراوان</a:t>
            </a:r>
            <a:r>
              <a:rPr lang="en-US" dirty="0" smtClean="0"/>
              <a:t> </a:t>
            </a:r>
            <a:r>
              <a:rPr lang="en-US" dirty="0" err="1" smtClean="0"/>
              <a:t>است</a:t>
            </a:r>
            <a:r>
              <a:rPr lang="en-US" dirty="0" smtClean="0"/>
              <a:t> و </a:t>
            </a:r>
            <a:r>
              <a:rPr lang="en-US" dirty="0" err="1" smtClean="0"/>
              <a:t>قرمز</a:t>
            </a:r>
            <a:r>
              <a:rPr lang="en-US" dirty="0" smtClean="0"/>
              <a:t> </a:t>
            </a:r>
            <a:r>
              <a:rPr lang="en-US" dirty="0" err="1" smtClean="0"/>
              <a:t>رنگ</a:t>
            </a:r>
            <a:r>
              <a:rPr lang="en-US" dirty="0" smtClean="0"/>
              <a:t> </a:t>
            </a:r>
            <a:r>
              <a:rPr lang="en-US" dirty="0" err="1" smtClean="0"/>
              <a:t>می</a:t>
            </a:r>
            <a:r>
              <a:rPr lang="en-US" dirty="0" smtClean="0"/>
              <a:t> </a:t>
            </a:r>
            <a:r>
              <a:rPr lang="en-US" dirty="0" err="1" smtClean="0"/>
              <a:t>باشد</a:t>
            </a:r>
            <a:r>
              <a:rPr lang="en-US" dirty="0" smtClean="0"/>
              <a:t>  </a:t>
            </a:r>
            <a:r>
              <a:rPr lang="en-US" dirty="0" err="1" smtClean="0"/>
              <a:t>وبه</a:t>
            </a:r>
            <a:r>
              <a:rPr lang="en-US" dirty="0" smtClean="0"/>
              <a:t> </a:t>
            </a:r>
            <a:r>
              <a:rPr lang="en-US" dirty="0" err="1" smtClean="0"/>
              <a:t>آسانی</a:t>
            </a:r>
            <a:r>
              <a:rPr lang="en-US" dirty="0" smtClean="0"/>
              <a:t> </a:t>
            </a:r>
            <a:r>
              <a:rPr lang="en-US" dirty="0" err="1" smtClean="0"/>
              <a:t>خونریزی</a:t>
            </a:r>
            <a:r>
              <a:rPr lang="en-US" dirty="0" smtClean="0"/>
              <a:t> </a:t>
            </a:r>
            <a:r>
              <a:rPr lang="en-US" dirty="0" err="1" smtClean="0"/>
              <a:t>می</a:t>
            </a:r>
            <a:r>
              <a:rPr lang="en-US" dirty="0" smtClean="0"/>
              <a:t> </a:t>
            </a:r>
            <a:r>
              <a:rPr lang="en-US" dirty="0" err="1" smtClean="0"/>
              <a:t>دهد</a:t>
            </a:r>
            <a:r>
              <a:rPr lang="en-US" dirty="0" smtClean="0"/>
              <a:t>.</a:t>
            </a:r>
            <a:endParaRPr lang="fa-IR" dirty="0" smtClean="0"/>
          </a:p>
          <a:p>
            <a:pPr algn="justLow" rtl="1"/>
            <a:endParaRPr lang="en-US" dirty="0" smtClean="0"/>
          </a:p>
          <a:p>
            <a:pPr algn="justLow" rtl="1"/>
            <a:r>
              <a:rPr lang="en-US" dirty="0" err="1" smtClean="0"/>
              <a:t>در</a:t>
            </a:r>
            <a:r>
              <a:rPr lang="en-US" dirty="0" smtClean="0"/>
              <a:t> </a:t>
            </a:r>
            <a:r>
              <a:rPr lang="en-US" dirty="0" err="1" smtClean="0"/>
              <a:t>این</a:t>
            </a:r>
            <a:r>
              <a:rPr lang="en-US" dirty="0" smtClean="0"/>
              <a:t> </a:t>
            </a:r>
            <a:r>
              <a:rPr lang="en-US" dirty="0" err="1" smtClean="0"/>
              <a:t>مرحله</a:t>
            </a:r>
            <a:r>
              <a:rPr lang="en-US" dirty="0" smtClean="0"/>
              <a:t> </a:t>
            </a:r>
            <a:r>
              <a:rPr lang="en-US" dirty="0" err="1" smtClean="0"/>
              <a:t>علائم</a:t>
            </a:r>
            <a:r>
              <a:rPr lang="en-US" dirty="0" smtClean="0"/>
              <a:t> </a:t>
            </a:r>
            <a:r>
              <a:rPr lang="en-US" dirty="0" err="1" smtClean="0"/>
              <a:t>عمومی</a:t>
            </a:r>
            <a:r>
              <a:rPr lang="en-US" dirty="0" smtClean="0"/>
              <a:t> </a:t>
            </a:r>
            <a:r>
              <a:rPr lang="en-US" dirty="0" err="1" smtClean="0"/>
              <a:t>از</a:t>
            </a:r>
            <a:r>
              <a:rPr lang="en-US" dirty="0" smtClean="0"/>
              <a:t> </a:t>
            </a:r>
            <a:r>
              <a:rPr lang="en-US" dirty="0" err="1" smtClean="0"/>
              <a:t>بین</a:t>
            </a:r>
            <a:r>
              <a:rPr lang="en-US" dirty="0" smtClean="0"/>
              <a:t> </a:t>
            </a:r>
            <a:r>
              <a:rPr lang="en-US" dirty="0" err="1" smtClean="0"/>
              <a:t>رفته</a:t>
            </a:r>
            <a:r>
              <a:rPr lang="en-US" dirty="0" smtClean="0"/>
              <a:t> و </a:t>
            </a:r>
            <a:r>
              <a:rPr lang="en-US" dirty="0" err="1" smtClean="0"/>
              <a:t>حال</a:t>
            </a:r>
            <a:r>
              <a:rPr lang="en-US" dirty="0" smtClean="0"/>
              <a:t> </a:t>
            </a:r>
            <a:r>
              <a:rPr lang="en-US" dirty="0" err="1" smtClean="0"/>
              <a:t>بیمار</a:t>
            </a:r>
            <a:r>
              <a:rPr lang="en-US" dirty="0" smtClean="0"/>
              <a:t> </a:t>
            </a:r>
            <a:r>
              <a:rPr lang="en-US" dirty="0" err="1" smtClean="0"/>
              <a:t>رو</a:t>
            </a:r>
            <a:r>
              <a:rPr lang="en-US" dirty="0" smtClean="0"/>
              <a:t> </a:t>
            </a:r>
            <a:r>
              <a:rPr lang="en-US" dirty="0" err="1" smtClean="0"/>
              <a:t>به</a:t>
            </a:r>
            <a:r>
              <a:rPr lang="en-US" dirty="0" smtClean="0"/>
              <a:t> </a:t>
            </a:r>
            <a:r>
              <a:rPr lang="en-US" dirty="0" err="1" smtClean="0"/>
              <a:t>بهبودی</a:t>
            </a:r>
            <a:r>
              <a:rPr lang="en-US" dirty="0" smtClean="0"/>
              <a:t> </a:t>
            </a:r>
            <a:r>
              <a:rPr lang="en-US" dirty="0" err="1" smtClean="0"/>
              <a:t>می</a:t>
            </a:r>
            <a:r>
              <a:rPr lang="en-US" dirty="0" smtClean="0"/>
              <a:t> </a:t>
            </a:r>
            <a:r>
              <a:rPr lang="en-US" dirty="0" err="1" smtClean="0"/>
              <a:t>رود</a:t>
            </a:r>
            <a:r>
              <a:rPr lang="en-US" dirty="0" smtClean="0"/>
              <a:t> و </a:t>
            </a:r>
            <a:r>
              <a:rPr lang="en-US" dirty="0" err="1" smtClean="0"/>
              <a:t>در</a:t>
            </a:r>
            <a:r>
              <a:rPr lang="en-US" dirty="0" smtClean="0"/>
              <a:t> </a:t>
            </a:r>
            <a:r>
              <a:rPr lang="en-US" dirty="0" err="1" smtClean="0"/>
              <a:t>طول</a:t>
            </a:r>
            <a:r>
              <a:rPr lang="en-US" dirty="0" smtClean="0"/>
              <a:t> </a:t>
            </a:r>
            <a:r>
              <a:rPr lang="en-US" dirty="0" err="1" smtClean="0"/>
              <a:t>این</a:t>
            </a:r>
            <a:r>
              <a:rPr lang="en-US" dirty="0" smtClean="0"/>
              <a:t> </a:t>
            </a:r>
            <a:r>
              <a:rPr lang="en-US" dirty="0" err="1" smtClean="0"/>
              <a:t>مرحله</a:t>
            </a:r>
            <a:r>
              <a:rPr lang="en-US" dirty="0" smtClean="0"/>
              <a:t> </a:t>
            </a:r>
            <a:r>
              <a:rPr lang="en-US" dirty="0" err="1" smtClean="0"/>
              <a:t>تغذیه</a:t>
            </a:r>
            <a:r>
              <a:rPr lang="en-US" dirty="0" smtClean="0"/>
              <a:t> </a:t>
            </a:r>
            <a:r>
              <a:rPr lang="en-US" dirty="0" err="1" smtClean="0"/>
              <a:t>کافی</a:t>
            </a:r>
            <a:r>
              <a:rPr lang="en-US" dirty="0" smtClean="0"/>
              <a:t> و </a:t>
            </a:r>
            <a:r>
              <a:rPr lang="en-US" dirty="0" err="1" smtClean="0"/>
              <a:t>اکسیژن</a:t>
            </a:r>
            <a:r>
              <a:rPr lang="en-US" dirty="0" smtClean="0"/>
              <a:t> </a:t>
            </a:r>
            <a:r>
              <a:rPr lang="en-US" dirty="0" err="1" smtClean="0"/>
              <a:t>رسانی</a:t>
            </a:r>
            <a:r>
              <a:rPr lang="en-US" dirty="0" smtClean="0"/>
              <a:t> </a:t>
            </a:r>
            <a:r>
              <a:rPr lang="en-US" dirty="0" err="1" smtClean="0"/>
              <a:t>بنحوی</a:t>
            </a:r>
            <a:r>
              <a:rPr lang="en-US" dirty="0" smtClean="0"/>
              <a:t> </a:t>
            </a:r>
            <a:r>
              <a:rPr lang="en-US" dirty="0" err="1" smtClean="0"/>
              <a:t>از</a:t>
            </a:r>
            <a:r>
              <a:rPr lang="en-US" dirty="0" smtClean="0"/>
              <a:t> </a:t>
            </a:r>
            <a:r>
              <a:rPr lang="en-US" dirty="0" err="1" smtClean="0"/>
              <a:t>کشش</a:t>
            </a:r>
            <a:r>
              <a:rPr lang="en-US" dirty="0" smtClean="0"/>
              <a:t> </a:t>
            </a:r>
            <a:r>
              <a:rPr lang="en-US" dirty="0" err="1" smtClean="0"/>
              <a:t>روی</a:t>
            </a:r>
            <a:r>
              <a:rPr lang="en-US" dirty="0" smtClean="0"/>
              <a:t> </a:t>
            </a:r>
            <a:r>
              <a:rPr lang="en-US" dirty="0" err="1" smtClean="0"/>
              <a:t>بخیه</a:t>
            </a:r>
            <a:r>
              <a:rPr lang="en-US" dirty="0" smtClean="0"/>
              <a:t> </a:t>
            </a:r>
            <a:r>
              <a:rPr lang="en-US" dirty="0" err="1" smtClean="0"/>
              <a:t>ها</a:t>
            </a:r>
            <a:r>
              <a:rPr lang="en-US" dirty="0" smtClean="0"/>
              <a:t> </a:t>
            </a:r>
            <a:r>
              <a:rPr lang="en-US" dirty="0" err="1" smtClean="0"/>
              <a:t>جلوگیری</a:t>
            </a:r>
            <a:r>
              <a:rPr lang="en-US" dirty="0" smtClean="0"/>
              <a:t> </a:t>
            </a:r>
            <a:r>
              <a:rPr lang="en-US" dirty="0" err="1" smtClean="0"/>
              <a:t>کرده</a:t>
            </a:r>
            <a:r>
              <a:rPr lang="en-US" dirty="0" smtClean="0"/>
              <a:t> </a:t>
            </a:r>
            <a:r>
              <a:rPr lang="en-US" dirty="0" err="1" smtClean="0"/>
              <a:t>که</a:t>
            </a:r>
            <a:r>
              <a:rPr lang="en-US" dirty="0" smtClean="0"/>
              <a:t> </a:t>
            </a:r>
            <a:r>
              <a:rPr lang="en-US" dirty="0" err="1" smtClean="0"/>
              <a:t>این</a:t>
            </a:r>
            <a:r>
              <a:rPr lang="en-US" dirty="0" smtClean="0"/>
              <a:t> </a:t>
            </a:r>
            <a:r>
              <a:rPr lang="en-US" dirty="0" err="1" smtClean="0"/>
              <a:t>مسئله</a:t>
            </a:r>
            <a:r>
              <a:rPr lang="en-US" dirty="0" smtClean="0"/>
              <a:t> </a:t>
            </a:r>
            <a:r>
              <a:rPr lang="en-US" dirty="0" err="1" smtClean="0"/>
              <a:t>برای</a:t>
            </a:r>
            <a:r>
              <a:rPr lang="en-US" dirty="0" smtClean="0"/>
              <a:t> </a:t>
            </a:r>
            <a:r>
              <a:rPr lang="en-US" dirty="0" err="1" smtClean="0"/>
              <a:t>مراقبت</a:t>
            </a:r>
            <a:r>
              <a:rPr lang="en-US" dirty="0" smtClean="0"/>
              <a:t> </a:t>
            </a:r>
            <a:r>
              <a:rPr lang="en-US" dirty="0" err="1" smtClean="0"/>
              <a:t>از</a:t>
            </a:r>
            <a:r>
              <a:rPr lang="en-US" dirty="0" smtClean="0"/>
              <a:t> </a:t>
            </a:r>
            <a:r>
              <a:rPr lang="en-US" dirty="0" err="1" smtClean="0"/>
              <a:t>بیمار</a:t>
            </a:r>
            <a:r>
              <a:rPr lang="en-US" dirty="0" smtClean="0"/>
              <a:t> </a:t>
            </a:r>
            <a:r>
              <a:rPr lang="en-US" dirty="0" err="1" smtClean="0"/>
              <a:t>اهمیت</a:t>
            </a:r>
            <a:r>
              <a:rPr lang="en-US" dirty="0" smtClean="0"/>
              <a:t> </a:t>
            </a:r>
            <a:r>
              <a:rPr lang="en-US" dirty="0" err="1" smtClean="0"/>
              <a:t>دارد</a:t>
            </a:r>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09421"/>
    </mc:Choice>
    <mc:Fallback xmlns="">
      <p:transition spd="slow" advTm="109421"/>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foodregime.com/images/2019/09/02/granul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1771"/>
            <a:ext cx="52578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شناخت انواع آسیب های پوستی - آسا دار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7693" y="5057775"/>
            <a:ext cx="253365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Users\mostafa\Desktop\cellule\زخم\New folder\ephitelialisation.jpg"/>
          <p:cNvPicPr>
            <a:picLocks noChangeAspect="1" noChangeArrowheads="1"/>
          </p:cNvPicPr>
          <p:nvPr/>
        </p:nvPicPr>
        <p:blipFill>
          <a:blip r:embed="rId4"/>
          <a:srcRect/>
          <a:stretch>
            <a:fillRect/>
          </a:stretch>
        </p:blipFill>
        <p:spPr bwMode="auto">
          <a:xfrm>
            <a:off x="76200" y="0"/>
            <a:ext cx="3200400" cy="5334000"/>
          </a:xfrm>
          <a:prstGeom prst="rect">
            <a:avLst/>
          </a:prstGeom>
          <a:noFill/>
        </p:spPr>
      </p:pic>
    </p:spTree>
    <p:extLst>
      <p:ext uri="{BB962C8B-B14F-4D97-AF65-F5344CB8AC3E}">
        <p14:creationId xmlns:p14="http://schemas.microsoft.com/office/powerpoint/2010/main" val="19095908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0"/>
            <a:ext cx="3505200" cy="609600"/>
          </a:xfrm>
          <a:solidFill>
            <a:schemeClr val="accent5">
              <a:lumMod val="40000"/>
              <a:lumOff val="60000"/>
            </a:schemeClr>
          </a:solidFill>
        </p:spPr>
        <p:txBody>
          <a:bodyPr>
            <a:normAutofit fontScale="90000"/>
          </a:bodyPr>
          <a:lstStyle/>
          <a:p>
            <a:pPr algn="r" rtl="1"/>
            <a:r>
              <a:rPr lang="en-US" dirty="0" err="1" smtClean="0"/>
              <a:t>مرحله</a:t>
            </a:r>
            <a:r>
              <a:rPr lang="en-US" dirty="0" smtClean="0"/>
              <a:t> </a:t>
            </a:r>
            <a:r>
              <a:rPr lang="en-US" dirty="0" err="1" smtClean="0"/>
              <a:t>رشد</a:t>
            </a:r>
            <a:r>
              <a:rPr lang="en-US" dirty="0" smtClean="0"/>
              <a:t>:</a:t>
            </a:r>
            <a:endParaRPr lang="en-US" dirty="0"/>
          </a:p>
        </p:txBody>
      </p:sp>
      <p:sp>
        <p:nvSpPr>
          <p:cNvPr id="3" name="Content Placeholder 2"/>
          <p:cNvSpPr>
            <a:spLocks noGrp="1"/>
          </p:cNvSpPr>
          <p:nvPr>
            <p:ph idx="1"/>
          </p:nvPr>
        </p:nvSpPr>
        <p:spPr>
          <a:xfrm>
            <a:off x="2895600" y="609600"/>
            <a:ext cx="6248400" cy="6248400"/>
          </a:xfrm>
          <a:solidFill>
            <a:schemeClr val="accent5">
              <a:lumMod val="60000"/>
              <a:lumOff val="40000"/>
            </a:schemeClr>
          </a:solidFill>
        </p:spPr>
        <p:txBody>
          <a:bodyPr>
            <a:normAutofit fontScale="92500" lnSpcReduction="10000"/>
          </a:bodyPr>
          <a:lstStyle/>
          <a:p>
            <a:pPr algn="r" rtl="1" fontAlgn="base"/>
            <a:r>
              <a:rPr lang="fa-IR" dirty="0">
                <a:cs typeface="B Nazanin" panose="00000400000000000000" pitchFamily="2" charset="-78"/>
              </a:rPr>
              <a:t>فاز بلوغ که به آن فاز ریمودلینگ نیز گفته می شود. فاز بلوغ زمانی است که کلاژن نوع </a:t>
            </a:r>
            <a:r>
              <a:rPr lang="en-US" dirty="0">
                <a:cs typeface="B Nazanin" panose="00000400000000000000" pitchFamily="2" charset="-78"/>
              </a:rPr>
              <a:t>III </a:t>
            </a:r>
            <a:r>
              <a:rPr lang="fa-IR" dirty="0">
                <a:cs typeface="B Nazanin" panose="00000400000000000000" pitchFamily="2" charset="-78"/>
              </a:rPr>
              <a:t>به نوع </a:t>
            </a:r>
            <a:r>
              <a:rPr lang="en-US" dirty="0">
                <a:cs typeface="B Nazanin" panose="00000400000000000000" pitchFamily="2" charset="-78"/>
              </a:rPr>
              <a:t>I </a:t>
            </a:r>
            <a:r>
              <a:rPr lang="fa-IR" dirty="0">
                <a:cs typeface="B Nazanin" panose="00000400000000000000" pitchFamily="2" charset="-78"/>
              </a:rPr>
              <a:t>تغییر و تبدیل می شود و زخم کاملا بسته می شود. سلول هایی که در این مرحله نیاز نیستند به سمت آپوپتوز یا مرگ برنامه ریزی شده، حرکت می کنند. در فاز بلوغ، کلاژن در طول خطوط فشاری دوباره جذب می شوند و بنابراین فیبرهای کلاژن می توانند به هم نزدیک و نزدیک ترو متراکم شوند.</a:t>
            </a:r>
          </a:p>
          <a:p>
            <a:pPr algn="r" rtl="1" fontAlgn="base"/>
            <a:r>
              <a:rPr lang="fa-IR" dirty="0">
                <a:cs typeface="B Nazanin" panose="00000400000000000000" pitchFamily="2" charset="-78"/>
              </a:rPr>
              <a:t>متراکم تر شدن فیبرهای کلاژن، اسکار ضخیم زخم را کاهش می دهد، در اصل ریمودله شدن از روز ۲۱ بعد از آسیب شروع می شود و تا یک سال بعد ادامه دارد. حتی زخمی که ترمیم شده و پوست آن بسته شده باشد، در زیر پوست ریمودله شدن همچنان در حال انجام است.</a:t>
            </a:r>
          </a:p>
          <a:p>
            <a:pPr algn="r" rtl="1" fontAlgn="base"/>
            <a:r>
              <a:rPr lang="fa-IR" dirty="0">
                <a:cs typeface="B Nazanin" panose="00000400000000000000" pitchFamily="2" charset="-78"/>
              </a:rPr>
              <a:t>بطور کلی مرحله بازسازی یا بلوغ ( از سه هفته تا ۲ سال پس ازایجاد زخم) شامل روند زیر است:</a:t>
            </a:r>
          </a:p>
          <a:p>
            <a:pPr algn="r" rtl="1" fontAlgn="base"/>
            <a:r>
              <a:rPr lang="fa-IR" dirty="0">
                <a:cs typeface="B Nazanin" panose="00000400000000000000" pitchFamily="2" charset="-78"/>
              </a:rPr>
              <a:t>ساخت </a:t>
            </a:r>
            <a:r>
              <a:rPr lang="fa-IR" dirty="0" smtClean="0">
                <a:cs typeface="B Nazanin" panose="00000400000000000000" pitchFamily="2" charset="-78"/>
              </a:rPr>
              <a:t>و تشکیل کلاژن </a:t>
            </a:r>
            <a:r>
              <a:rPr lang="fa-IR" dirty="0">
                <a:cs typeface="B Nazanin" panose="00000400000000000000" pitchFamily="2" charset="-78"/>
              </a:rPr>
              <a:t>جهت افزایش مقاومت بافت تازه تشکیل شده</a:t>
            </a:r>
          </a:p>
          <a:p>
            <a:pPr algn="r" rtl="1" fontAlgn="base"/>
            <a:r>
              <a:rPr lang="fa-IR" dirty="0">
                <a:cs typeface="B Nazanin" panose="00000400000000000000" pitchFamily="2" charset="-78"/>
              </a:rPr>
              <a:t>کاهش میزان عروق داخل بافت به میزان طبیعی</a:t>
            </a:r>
          </a:p>
          <a:p>
            <a:pPr algn="just" rtl="1"/>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057400" cy="18288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91" y="2068996"/>
            <a:ext cx="2819400" cy="4762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76174"/>
    </mc:Choice>
    <mc:Fallback xmlns="">
      <p:transition spd="slow" advTm="76174"/>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Users\mostafa\Desktop\cellule\زخم\New folder\204168164641377420547201193119150134164235115.jpg"/>
          <p:cNvPicPr>
            <a:picLocks noChangeAspect="1" noChangeArrowheads="1"/>
          </p:cNvPicPr>
          <p:nvPr/>
        </p:nvPicPr>
        <p:blipFill>
          <a:blip r:embed="rId2">
            <a:lum bright="24000" contrast="-17000"/>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228600"/>
            <a:ext cx="8229600" cy="1295400"/>
          </a:xfrm>
        </p:spPr>
        <p:txBody>
          <a:bodyPr/>
          <a:lstStyle/>
          <a:p>
            <a:pPr algn="r" rtl="1"/>
            <a:r>
              <a:rPr lang="en-US" dirty="0" err="1" smtClean="0"/>
              <a:t>فاکتورهای</a:t>
            </a:r>
            <a:r>
              <a:rPr lang="en-US" dirty="0" smtClean="0"/>
              <a:t> </a:t>
            </a:r>
            <a:r>
              <a:rPr lang="en-US" dirty="0" err="1" smtClean="0"/>
              <a:t>موثر</a:t>
            </a:r>
            <a:r>
              <a:rPr lang="en-US" dirty="0" smtClean="0"/>
              <a:t> </a:t>
            </a:r>
            <a:r>
              <a:rPr lang="en-US" dirty="0" err="1" smtClean="0"/>
              <a:t>در</a:t>
            </a:r>
            <a:r>
              <a:rPr lang="en-US" dirty="0" smtClean="0"/>
              <a:t> </a:t>
            </a:r>
            <a:r>
              <a:rPr lang="en-US" dirty="0" err="1" smtClean="0"/>
              <a:t>التیام</a:t>
            </a:r>
            <a:r>
              <a:rPr lang="en-US" dirty="0" smtClean="0"/>
              <a:t> </a:t>
            </a:r>
            <a:r>
              <a:rPr lang="en-US" dirty="0" err="1" smtClean="0"/>
              <a:t>زخم</a:t>
            </a:r>
            <a:r>
              <a:rPr lang="en-US" dirty="0" smtClean="0"/>
              <a:t>:</a:t>
            </a:r>
            <a:endParaRPr lang="en-US" dirty="0"/>
          </a:p>
        </p:txBody>
      </p:sp>
      <p:sp>
        <p:nvSpPr>
          <p:cNvPr id="3" name="Content Placeholder 2"/>
          <p:cNvSpPr>
            <a:spLocks noGrp="1"/>
          </p:cNvSpPr>
          <p:nvPr>
            <p:ph idx="1"/>
          </p:nvPr>
        </p:nvSpPr>
        <p:spPr>
          <a:xfrm>
            <a:off x="457200" y="1752600"/>
            <a:ext cx="8229600" cy="4572000"/>
          </a:xfrm>
        </p:spPr>
        <p:txBody>
          <a:bodyPr>
            <a:normAutofit/>
          </a:bodyPr>
          <a:lstStyle/>
          <a:p>
            <a:pPr algn="r" rtl="1"/>
            <a:r>
              <a:rPr lang="en-US" sz="3600" dirty="0" smtClean="0"/>
              <a:t>.1سن</a:t>
            </a:r>
          </a:p>
          <a:p>
            <a:pPr algn="r" rtl="1"/>
            <a:endParaRPr lang="en-US" dirty="0" smtClean="0"/>
          </a:p>
          <a:p>
            <a:pPr algn="r" rtl="1"/>
            <a:r>
              <a:rPr lang="en-US" sz="3600" dirty="0" smtClean="0"/>
              <a:t>.2جریان </a:t>
            </a:r>
            <a:r>
              <a:rPr lang="en-US" sz="3600" dirty="0" err="1" smtClean="0"/>
              <a:t>خون</a:t>
            </a:r>
            <a:r>
              <a:rPr lang="en-US" sz="3600" dirty="0" smtClean="0"/>
              <a:t> و </a:t>
            </a:r>
            <a:r>
              <a:rPr lang="en-US" sz="3600" dirty="0" err="1" smtClean="0"/>
              <a:t>اکسیژن</a:t>
            </a:r>
            <a:r>
              <a:rPr lang="en-US" sz="3600" dirty="0" smtClean="0"/>
              <a:t> </a:t>
            </a:r>
            <a:r>
              <a:rPr lang="en-US" sz="3600" dirty="0" err="1" smtClean="0"/>
              <a:t>گیری</a:t>
            </a:r>
            <a:endParaRPr lang="en-US" sz="3600" dirty="0" smtClean="0"/>
          </a:p>
          <a:p>
            <a:pPr algn="r" rtl="1"/>
            <a:endParaRPr lang="en-US" dirty="0" smtClean="0"/>
          </a:p>
          <a:p>
            <a:pPr algn="r" rtl="1"/>
            <a:r>
              <a:rPr lang="en-US" sz="3600" dirty="0" smtClean="0"/>
              <a:t>.3وضعیت </a:t>
            </a:r>
            <a:r>
              <a:rPr lang="en-US" sz="3600" dirty="0" err="1" smtClean="0"/>
              <a:t>زخم</a:t>
            </a:r>
            <a:endParaRPr lang="en-US" sz="3600" dirty="0" smtClean="0"/>
          </a:p>
          <a:p>
            <a:pPr algn="r" rtl="1"/>
            <a:endParaRPr lang="en-US" dirty="0" smtClean="0"/>
          </a:p>
          <a:p>
            <a:pPr algn="r" rtl="1"/>
            <a:r>
              <a:rPr lang="en-US" sz="3600" dirty="0" smtClean="0"/>
              <a:t>.4سلامت </a:t>
            </a:r>
            <a:r>
              <a:rPr lang="en-US" sz="3600" dirty="0" err="1" smtClean="0"/>
              <a:t>کلی</a:t>
            </a:r>
            <a:r>
              <a:rPr lang="en-US" sz="3600" dirty="0" smtClean="0"/>
              <a:t> </a:t>
            </a:r>
            <a:r>
              <a:rPr lang="en-US" sz="3600" dirty="0" err="1" smtClean="0"/>
              <a:t>مددجو</a:t>
            </a:r>
            <a:endParaRPr lang="en-US" sz="3600" dirty="0" smtClean="0"/>
          </a:p>
          <a:p>
            <a:pPr algn="r" rtl="1"/>
            <a:endParaRPr lang="en-US" dirty="0" smtClean="0"/>
          </a:p>
          <a:p>
            <a:pPr algn="r" rtl="1"/>
            <a:endParaRPr lang="en-US" dirty="0" smtClean="0"/>
          </a:p>
          <a:p>
            <a:pPr algn="r" rtl="1"/>
            <a:endParaRPr lang="en-US" dirty="0" smtClean="0"/>
          </a:p>
          <a:p>
            <a:pPr algn="r" rtl="1"/>
            <a:endParaRPr lang="en-US" dirty="0" smtClean="0"/>
          </a:p>
          <a:p>
            <a:pPr algn="r" rtl="1"/>
            <a:endParaRPr lang="en-US" dirty="0" smtClean="0"/>
          </a:p>
          <a:p>
            <a:pPr algn="r" rtl="1"/>
            <a:endParaRPr lang="en-US" dirty="0" smtClean="0"/>
          </a:p>
          <a:p>
            <a:pPr algn="r" rtl="1"/>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8908"/>
    </mc:Choice>
    <mc:Fallback xmlns="">
      <p:transition spd="slow" advTm="8908"/>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Users\mostafa\Desktop\cellule\سن\fd19e30e3bb0487b78fb35f91e6ff8a0.jpg"/>
          <p:cNvPicPr>
            <a:picLocks noChangeAspect="1" noChangeArrowheads="1"/>
          </p:cNvPicPr>
          <p:nvPr/>
        </p:nvPicPr>
        <p:blipFill>
          <a:blip r:embed="rId2">
            <a:lum bright="34000" contrast="-22000"/>
          </a:blip>
          <a:srcRect/>
          <a:stretch>
            <a:fillRect/>
          </a:stretch>
        </p:blipFill>
        <p:spPr bwMode="auto">
          <a:xfrm>
            <a:off x="0" y="0"/>
            <a:ext cx="9144000" cy="2438400"/>
          </a:xfrm>
          <a:prstGeom prst="rect">
            <a:avLst/>
          </a:prstGeom>
          <a:noFill/>
        </p:spPr>
      </p:pic>
      <p:pic>
        <p:nvPicPr>
          <p:cNvPr id="1026" name="Picture 2" descr="D:\Users\mostafa\Desktop\cellule\سن\11920216027.jpg"/>
          <p:cNvPicPr>
            <a:picLocks noChangeAspect="1" noChangeArrowheads="1"/>
          </p:cNvPicPr>
          <p:nvPr/>
        </p:nvPicPr>
        <p:blipFill>
          <a:blip r:embed="rId3">
            <a:lum/>
          </a:blip>
          <a:srcRect/>
          <a:stretch>
            <a:fillRect/>
          </a:stretch>
        </p:blipFill>
        <p:spPr bwMode="auto">
          <a:xfrm>
            <a:off x="1" y="2286000"/>
            <a:ext cx="2133599" cy="4572000"/>
          </a:xfrm>
          <a:prstGeom prst="rect">
            <a:avLst/>
          </a:prstGeom>
          <a:noFill/>
        </p:spPr>
      </p:pic>
      <p:sp>
        <p:nvSpPr>
          <p:cNvPr id="2" name="Title 1"/>
          <p:cNvSpPr>
            <a:spLocks noGrp="1"/>
          </p:cNvSpPr>
          <p:nvPr>
            <p:ph type="title"/>
          </p:nvPr>
        </p:nvSpPr>
        <p:spPr>
          <a:xfrm>
            <a:off x="7924800" y="0"/>
            <a:ext cx="990600" cy="685800"/>
          </a:xfrm>
        </p:spPr>
        <p:txBody>
          <a:bodyPr>
            <a:normAutofit fontScale="90000"/>
          </a:bodyPr>
          <a:lstStyle/>
          <a:p>
            <a:pPr algn="r" rtl="1"/>
            <a:r>
              <a:rPr lang="en-US" dirty="0" err="1" smtClean="0"/>
              <a:t>سن</a:t>
            </a:r>
            <a:r>
              <a:rPr lang="en-US" dirty="0" smtClean="0"/>
              <a:t>:</a:t>
            </a:r>
            <a:endParaRPr lang="en-US" dirty="0"/>
          </a:p>
        </p:txBody>
      </p:sp>
      <p:sp>
        <p:nvSpPr>
          <p:cNvPr id="3" name="Content Placeholder 2"/>
          <p:cNvSpPr>
            <a:spLocks noGrp="1"/>
          </p:cNvSpPr>
          <p:nvPr>
            <p:ph idx="1"/>
          </p:nvPr>
        </p:nvSpPr>
        <p:spPr>
          <a:xfrm>
            <a:off x="0" y="762000"/>
            <a:ext cx="9144000" cy="1447800"/>
          </a:xfrm>
          <a:solidFill>
            <a:schemeClr val="accent6">
              <a:lumMod val="40000"/>
              <a:lumOff val="60000"/>
            </a:schemeClr>
          </a:solidFill>
        </p:spPr>
        <p:txBody>
          <a:bodyPr/>
          <a:lstStyle/>
          <a:p>
            <a:pPr algn="justLow" rtl="1"/>
            <a:r>
              <a:rPr lang="en-US" dirty="0" err="1" smtClean="0"/>
              <a:t>التیام</a:t>
            </a:r>
            <a:r>
              <a:rPr lang="en-US" dirty="0" smtClean="0"/>
              <a:t> </a:t>
            </a:r>
            <a:r>
              <a:rPr lang="en-US" dirty="0" err="1" smtClean="0"/>
              <a:t>زخم</a:t>
            </a:r>
            <a:r>
              <a:rPr lang="en-US" dirty="0" smtClean="0"/>
              <a:t> </a:t>
            </a:r>
            <a:r>
              <a:rPr lang="en-US" dirty="0" err="1" smtClean="0"/>
              <a:t>در</a:t>
            </a:r>
            <a:r>
              <a:rPr lang="en-US" dirty="0" smtClean="0"/>
              <a:t> </a:t>
            </a:r>
            <a:r>
              <a:rPr lang="en-US" dirty="0" err="1" smtClean="0"/>
              <a:t>بچه</a:t>
            </a:r>
            <a:r>
              <a:rPr lang="en-US" dirty="0" smtClean="0"/>
              <a:t> </a:t>
            </a:r>
            <a:r>
              <a:rPr lang="en-US" dirty="0" err="1" smtClean="0"/>
              <a:t>ها</a:t>
            </a:r>
            <a:r>
              <a:rPr lang="en-US" dirty="0" smtClean="0"/>
              <a:t> و </a:t>
            </a:r>
            <a:r>
              <a:rPr lang="en-US" dirty="0" err="1" smtClean="0"/>
              <a:t>افراد</a:t>
            </a:r>
            <a:r>
              <a:rPr lang="en-US" dirty="0" smtClean="0"/>
              <a:t> </a:t>
            </a:r>
            <a:r>
              <a:rPr lang="en-US" dirty="0" err="1" smtClean="0"/>
              <a:t>بالغ</a:t>
            </a:r>
            <a:r>
              <a:rPr lang="en-US" dirty="0" smtClean="0"/>
              <a:t> </a:t>
            </a:r>
            <a:r>
              <a:rPr lang="en-US" dirty="0" err="1" smtClean="0"/>
              <a:t>سالم</a:t>
            </a:r>
            <a:r>
              <a:rPr lang="en-US" dirty="0" smtClean="0"/>
              <a:t> </a:t>
            </a:r>
            <a:r>
              <a:rPr lang="en-US" dirty="0" err="1" smtClean="0"/>
              <a:t>سریعتر</a:t>
            </a:r>
            <a:r>
              <a:rPr lang="en-US" dirty="0" smtClean="0"/>
              <a:t> </a:t>
            </a:r>
            <a:r>
              <a:rPr lang="en-US" dirty="0" err="1" smtClean="0"/>
              <a:t>از</a:t>
            </a:r>
            <a:r>
              <a:rPr lang="en-US" dirty="0" smtClean="0"/>
              <a:t> </a:t>
            </a:r>
            <a:r>
              <a:rPr lang="en-US" dirty="0" err="1" smtClean="0"/>
              <a:t>افراد</a:t>
            </a:r>
            <a:r>
              <a:rPr lang="en-US" dirty="0" smtClean="0"/>
              <a:t> </a:t>
            </a:r>
            <a:r>
              <a:rPr lang="en-US" dirty="0" err="1" smtClean="0"/>
              <a:t>پیر</a:t>
            </a:r>
            <a:r>
              <a:rPr lang="en-US" dirty="0" smtClean="0"/>
              <a:t> </a:t>
            </a:r>
            <a:r>
              <a:rPr lang="en-US" dirty="0" err="1" smtClean="0"/>
              <a:t>انجام</a:t>
            </a:r>
            <a:r>
              <a:rPr lang="en-US" dirty="0" smtClean="0"/>
              <a:t> </a:t>
            </a:r>
            <a:r>
              <a:rPr lang="en-US" dirty="0" err="1" smtClean="0"/>
              <a:t>می</a:t>
            </a:r>
            <a:r>
              <a:rPr lang="en-US" dirty="0" smtClean="0"/>
              <a:t> </a:t>
            </a:r>
            <a:r>
              <a:rPr lang="en-US" dirty="0" err="1" smtClean="0"/>
              <a:t>گیرد</a:t>
            </a:r>
            <a:r>
              <a:rPr lang="en-US" dirty="0" smtClean="0"/>
              <a:t> .</a:t>
            </a:r>
            <a:r>
              <a:rPr lang="en-US" dirty="0" err="1" smtClean="0"/>
              <a:t>زیرا</a:t>
            </a:r>
            <a:r>
              <a:rPr lang="en-US" dirty="0" smtClean="0"/>
              <a:t> </a:t>
            </a:r>
            <a:r>
              <a:rPr lang="en-US" dirty="0" err="1" smtClean="0"/>
              <a:t>تغییرات</a:t>
            </a:r>
            <a:r>
              <a:rPr lang="en-US" dirty="0" smtClean="0"/>
              <a:t> </a:t>
            </a:r>
            <a:r>
              <a:rPr lang="en-US" dirty="0" err="1" smtClean="0"/>
              <a:t>فیزیولوژیک</a:t>
            </a:r>
            <a:r>
              <a:rPr lang="en-US" dirty="0" smtClean="0"/>
              <a:t> </a:t>
            </a:r>
            <a:r>
              <a:rPr lang="en-US" dirty="0" err="1" smtClean="0"/>
              <a:t>با</a:t>
            </a:r>
            <a:r>
              <a:rPr lang="en-US" dirty="0" smtClean="0"/>
              <a:t> </a:t>
            </a:r>
            <a:r>
              <a:rPr lang="en-US" dirty="0" err="1" smtClean="0"/>
              <a:t>افزایش</a:t>
            </a:r>
            <a:r>
              <a:rPr lang="en-US" dirty="0" smtClean="0"/>
              <a:t> </a:t>
            </a:r>
            <a:r>
              <a:rPr lang="en-US" dirty="0" err="1" smtClean="0"/>
              <a:t>سن</a:t>
            </a:r>
            <a:r>
              <a:rPr lang="en-US" dirty="0" smtClean="0"/>
              <a:t>، </a:t>
            </a:r>
            <a:r>
              <a:rPr lang="en-US" dirty="0" err="1" smtClean="0"/>
              <a:t>باعث</a:t>
            </a:r>
            <a:r>
              <a:rPr lang="en-US" dirty="0" smtClean="0"/>
              <a:t> </a:t>
            </a:r>
            <a:r>
              <a:rPr lang="en-US" dirty="0" err="1" smtClean="0"/>
              <a:t>کاهش</a:t>
            </a:r>
            <a:r>
              <a:rPr lang="en-US" dirty="0" smtClean="0"/>
              <a:t> </a:t>
            </a:r>
            <a:r>
              <a:rPr lang="en-US" dirty="0" err="1" smtClean="0"/>
              <a:t>فعالیت</a:t>
            </a:r>
            <a:r>
              <a:rPr lang="en-US" dirty="0" smtClean="0"/>
              <a:t> </a:t>
            </a:r>
            <a:r>
              <a:rPr lang="en-US" dirty="0" err="1" smtClean="0"/>
              <a:t>فیبروبلاستها</a:t>
            </a:r>
            <a:r>
              <a:rPr lang="en-US" dirty="0" smtClean="0"/>
              <a:t> و </a:t>
            </a:r>
            <a:r>
              <a:rPr lang="en-US" dirty="0" err="1" smtClean="0"/>
              <a:t>گردش</a:t>
            </a:r>
            <a:r>
              <a:rPr lang="en-US" dirty="0" smtClean="0"/>
              <a:t> </a:t>
            </a:r>
            <a:r>
              <a:rPr lang="en-US" dirty="0" err="1" smtClean="0"/>
              <a:t>خون</a:t>
            </a:r>
            <a:r>
              <a:rPr lang="en-US" dirty="0" smtClean="0"/>
              <a:t> </a:t>
            </a:r>
            <a:r>
              <a:rPr lang="en-US" dirty="0" err="1" smtClean="0"/>
              <a:t>می</a:t>
            </a:r>
            <a:r>
              <a:rPr lang="en-US" dirty="0" smtClean="0"/>
              <a:t> </a:t>
            </a:r>
            <a:r>
              <a:rPr lang="en-US" dirty="0" err="1" smtClean="0"/>
              <a:t>شود</a:t>
            </a:r>
            <a:r>
              <a:rPr lang="en-US" dirty="0" smtClean="0"/>
              <a:t>.</a:t>
            </a:r>
            <a:endParaRPr lang="en-US" dirty="0"/>
          </a:p>
        </p:txBody>
      </p:sp>
      <p:pic>
        <p:nvPicPr>
          <p:cNvPr id="1028" name="Picture 4" descr="D:\Users\mostafa\Desktop\cellule\سن\2011-10-21-053243.jpg"/>
          <p:cNvPicPr>
            <a:picLocks noChangeAspect="1" noChangeArrowheads="1"/>
          </p:cNvPicPr>
          <p:nvPr/>
        </p:nvPicPr>
        <p:blipFill>
          <a:blip r:embed="rId4"/>
          <a:srcRect/>
          <a:stretch>
            <a:fillRect/>
          </a:stretch>
        </p:blipFill>
        <p:spPr bwMode="auto">
          <a:xfrm>
            <a:off x="2133600" y="2286000"/>
            <a:ext cx="2209800" cy="4572000"/>
          </a:xfrm>
          <a:prstGeom prst="rect">
            <a:avLst/>
          </a:prstGeom>
          <a:noFill/>
        </p:spPr>
      </p:pic>
      <p:pic>
        <p:nvPicPr>
          <p:cNvPr id="1031" name="Picture 7" descr="D:\Users\mostafa\Desktop\cellule\سن\18568-0-cluni.jpg"/>
          <p:cNvPicPr>
            <a:picLocks noChangeAspect="1" noChangeArrowheads="1"/>
          </p:cNvPicPr>
          <p:nvPr/>
        </p:nvPicPr>
        <p:blipFill>
          <a:blip r:embed="rId5"/>
          <a:srcRect/>
          <a:stretch>
            <a:fillRect/>
          </a:stretch>
        </p:blipFill>
        <p:spPr bwMode="auto">
          <a:xfrm>
            <a:off x="4343401" y="2286000"/>
            <a:ext cx="2209800" cy="4572000"/>
          </a:xfrm>
          <a:prstGeom prst="rect">
            <a:avLst/>
          </a:prstGeom>
          <a:noFill/>
        </p:spPr>
      </p:pic>
      <p:pic>
        <p:nvPicPr>
          <p:cNvPr id="1033" name="Picture 9" descr="D:\Users\mostafa\Desktop\cellule\سن\100935256189.jpg"/>
          <p:cNvPicPr>
            <a:picLocks noChangeAspect="1" noChangeArrowheads="1"/>
          </p:cNvPicPr>
          <p:nvPr/>
        </p:nvPicPr>
        <p:blipFill>
          <a:blip r:embed="rId6"/>
          <a:srcRect/>
          <a:stretch>
            <a:fillRect/>
          </a:stretch>
        </p:blipFill>
        <p:spPr bwMode="auto">
          <a:xfrm>
            <a:off x="6553200" y="2286000"/>
            <a:ext cx="2590800" cy="457200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19468"/>
    </mc:Choice>
    <mc:Fallback xmlns="">
      <p:transition spd="slow" advTm="19468"/>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mostafa\Desktop\cellule\جریان خون\2007_spring_bloodflow.jpg"/>
          <p:cNvPicPr>
            <a:picLocks noChangeAspect="1" noChangeArrowheads="1"/>
          </p:cNvPicPr>
          <p:nvPr/>
        </p:nvPicPr>
        <p:blipFill>
          <a:blip r:embed="rId2">
            <a:lum bright="22000" contrast="-17000"/>
          </a:blip>
          <a:srcRect/>
          <a:stretch>
            <a:fillRect/>
          </a:stretch>
        </p:blipFill>
        <p:spPr bwMode="auto">
          <a:xfrm>
            <a:off x="2667000" y="0"/>
            <a:ext cx="4114799" cy="4343400"/>
          </a:xfrm>
          <a:prstGeom prst="rect">
            <a:avLst/>
          </a:prstGeom>
          <a:noFill/>
        </p:spPr>
      </p:pic>
      <p:sp>
        <p:nvSpPr>
          <p:cNvPr id="2" name="Title 1"/>
          <p:cNvSpPr>
            <a:spLocks noGrp="1"/>
          </p:cNvSpPr>
          <p:nvPr>
            <p:ph type="title"/>
          </p:nvPr>
        </p:nvSpPr>
        <p:spPr>
          <a:xfrm>
            <a:off x="2677886" y="38100"/>
            <a:ext cx="4800600" cy="685800"/>
          </a:xfrm>
          <a:solidFill>
            <a:schemeClr val="bg2">
              <a:lumMod val="90000"/>
            </a:schemeClr>
          </a:solidFill>
        </p:spPr>
        <p:txBody>
          <a:bodyPr>
            <a:normAutofit fontScale="90000"/>
          </a:bodyPr>
          <a:lstStyle/>
          <a:p>
            <a:pPr algn="r" rtl="1"/>
            <a:r>
              <a:rPr lang="en-US" sz="3600" dirty="0" err="1" smtClean="0"/>
              <a:t>جریان</a:t>
            </a:r>
            <a:r>
              <a:rPr lang="en-US" sz="3600" dirty="0" smtClean="0"/>
              <a:t> </a:t>
            </a:r>
            <a:r>
              <a:rPr lang="en-US" sz="3600" dirty="0" err="1" smtClean="0"/>
              <a:t>خون</a:t>
            </a:r>
            <a:r>
              <a:rPr lang="en-US" sz="3600" dirty="0" smtClean="0"/>
              <a:t> و </a:t>
            </a:r>
            <a:r>
              <a:rPr lang="en-US" sz="3600" dirty="0" err="1" smtClean="0"/>
              <a:t>اکسیژن</a:t>
            </a:r>
            <a:r>
              <a:rPr lang="en-US" sz="3600" dirty="0" smtClean="0"/>
              <a:t> </a:t>
            </a:r>
            <a:r>
              <a:rPr lang="en-US" sz="3600" dirty="0" err="1" smtClean="0"/>
              <a:t>گیری</a:t>
            </a:r>
            <a:r>
              <a:rPr lang="en-US" dirty="0" smtClean="0"/>
              <a:t>:</a:t>
            </a:r>
            <a:endParaRPr lang="en-US" dirty="0"/>
          </a:p>
        </p:txBody>
      </p:sp>
      <p:sp>
        <p:nvSpPr>
          <p:cNvPr id="3" name="Content Placeholder 2"/>
          <p:cNvSpPr>
            <a:spLocks noGrp="1"/>
          </p:cNvSpPr>
          <p:nvPr>
            <p:ph idx="1"/>
          </p:nvPr>
        </p:nvSpPr>
        <p:spPr>
          <a:xfrm>
            <a:off x="2514600" y="762000"/>
            <a:ext cx="6629400" cy="6096000"/>
          </a:xfrm>
          <a:solidFill>
            <a:schemeClr val="tx2">
              <a:lumMod val="20000"/>
              <a:lumOff val="80000"/>
            </a:schemeClr>
          </a:solidFill>
        </p:spPr>
        <p:txBody>
          <a:bodyPr>
            <a:normAutofit/>
          </a:bodyPr>
          <a:lstStyle/>
          <a:p>
            <a:pPr algn="justLow" rtl="1"/>
            <a:r>
              <a:rPr lang="en-US" dirty="0" err="1" smtClean="0"/>
              <a:t>تعداد</a:t>
            </a:r>
            <a:r>
              <a:rPr lang="en-US" dirty="0" smtClean="0"/>
              <a:t> </a:t>
            </a:r>
            <a:r>
              <a:rPr lang="en-US" dirty="0" err="1" smtClean="0"/>
              <a:t>عوامل</a:t>
            </a:r>
            <a:r>
              <a:rPr lang="en-US" dirty="0" smtClean="0"/>
              <a:t> </a:t>
            </a:r>
            <a:r>
              <a:rPr lang="en-US" dirty="0" err="1" smtClean="0"/>
              <a:t>فیزیکی</a:t>
            </a:r>
            <a:r>
              <a:rPr lang="en-US" dirty="0" smtClean="0"/>
              <a:t> </a:t>
            </a:r>
            <a:r>
              <a:rPr lang="en-US" dirty="0" err="1" smtClean="0"/>
              <a:t>می</a:t>
            </a:r>
            <a:r>
              <a:rPr lang="en-US" dirty="0" smtClean="0"/>
              <a:t> </a:t>
            </a:r>
            <a:r>
              <a:rPr lang="en-US" dirty="0" err="1" smtClean="0"/>
              <a:t>توانند</a:t>
            </a:r>
            <a:r>
              <a:rPr lang="en-US" dirty="0" smtClean="0"/>
              <a:t> </a:t>
            </a:r>
            <a:r>
              <a:rPr lang="en-US" dirty="0" err="1" smtClean="0"/>
              <a:t>در</a:t>
            </a:r>
            <a:r>
              <a:rPr lang="en-US" dirty="0" smtClean="0"/>
              <a:t> </a:t>
            </a:r>
            <a:r>
              <a:rPr lang="en-US" dirty="0" err="1" smtClean="0"/>
              <a:t>التیام</a:t>
            </a:r>
            <a:r>
              <a:rPr lang="en-US" dirty="0" smtClean="0"/>
              <a:t> </a:t>
            </a:r>
            <a:r>
              <a:rPr lang="en-US" dirty="0" err="1" smtClean="0"/>
              <a:t>زخم</a:t>
            </a:r>
            <a:r>
              <a:rPr lang="en-US" dirty="0" smtClean="0"/>
              <a:t> </a:t>
            </a:r>
            <a:r>
              <a:rPr lang="en-US" dirty="0" err="1" smtClean="0"/>
              <a:t>تاثیر</a:t>
            </a:r>
            <a:r>
              <a:rPr lang="en-US" dirty="0" smtClean="0"/>
              <a:t> </a:t>
            </a:r>
            <a:r>
              <a:rPr lang="en-US" dirty="0" err="1" smtClean="0"/>
              <a:t>بگذارند</a:t>
            </a:r>
            <a:r>
              <a:rPr lang="en-US" dirty="0" smtClean="0"/>
              <a:t> </a:t>
            </a:r>
            <a:r>
              <a:rPr lang="en-US" dirty="0" err="1" smtClean="0"/>
              <a:t>فرد</a:t>
            </a:r>
            <a:r>
              <a:rPr lang="en-US" dirty="0" smtClean="0"/>
              <a:t> </a:t>
            </a:r>
            <a:r>
              <a:rPr lang="en-US" dirty="0" err="1" smtClean="0"/>
              <a:t>چاقی</a:t>
            </a:r>
            <a:r>
              <a:rPr lang="en-US" dirty="0" smtClean="0"/>
              <a:t> </a:t>
            </a:r>
            <a:r>
              <a:rPr lang="en-US" dirty="0" err="1" smtClean="0"/>
              <a:t>که</a:t>
            </a:r>
            <a:r>
              <a:rPr lang="en-US" dirty="0" smtClean="0"/>
              <a:t> </a:t>
            </a:r>
            <a:r>
              <a:rPr lang="en-US" dirty="0" err="1" smtClean="0"/>
              <a:t>مقدار</a:t>
            </a:r>
            <a:r>
              <a:rPr lang="en-US" dirty="0" smtClean="0"/>
              <a:t> </a:t>
            </a:r>
            <a:r>
              <a:rPr lang="en-US" dirty="0" err="1" smtClean="0"/>
              <a:t>زیادی</a:t>
            </a:r>
            <a:r>
              <a:rPr lang="en-US" dirty="0" smtClean="0"/>
              <a:t> </a:t>
            </a:r>
            <a:r>
              <a:rPr lang="en-US" dirty="0" err="1" smtClean="0"/>
              <a:t>نسج</a:t>
            </a:r>
            <a:r>
              <a:rPr lang="en-US" dirty="0" smtClean="0"/>
              <a:t> </a:t>
            </a:r>
            <a:r>
              <a:rPr lang="en-US" dirty="0" err="1" smtClean="0"/>
              <a:t>چربی</a:t>
            </a:r>
            <a:r>
              <a:rPr lang="en-US" dirty="0" smtClean="0"/>
              <a:t> </a:t>
            </a:r>
            <a:r>
              <a:rPr lang="en-US" dirty="0" err="1" smtClean="0"/>
              <a:t>زیر</a:t>
            </a:r>
            <a:r>
              <a:rPr lang="en-US" dirty="0" smtClean="0"/>
              <a:t> </a:t>
            </a:r>
            <a:r>
              <a:rPr lang="en-US" dirty="0" err="1" smtClean="0"/>
              <a:t>جلدی</a:t>
            </a:r>
            <a:r>
              <a:rPr lang="en-US" dirty="0" smtClean="0"/>
              <a:t> </a:t>
            </a:r>
            <a:r>
              <a:rPr lang="en-US" dirty="0" err="1" smtClean="0"/>
              <a:t>دارد</a:t>
            </a:r>
            <a:r>
              <a:rPr lang="en-US" dirty="0" smtClean="0"/>
              <a:t>)</a:t>
            </a:r>
            <a:r>
              <a:rPr lang="en-US" dirty="0" err="1" smtClean="0"/>
              <a:t>چون</a:t>
            </a:r>
            <a:r>
              <a:rPr lang="en-US" dirty="0" smtClean="0"/>
              <a:t> </a:t>
            </a:r>
            <a:r>
              <a:rPr lang="en-US" dirty="0" err="1" smtClean="0"/>
              <a:t>عروق</a:t>
            </a:r>
            <a:r>
              <a:rPr lang="en-US" dirty="0" smtClean="0"/>
              <a:t> </a:t>
            </a:r>
            <a:r>
              <a:rPr lang="en-US" dirty="0" err="1" smtClean="0"/>
              <a:t>خونی</a:t>
            </a:r>
            <a:r>
              <a:rPr lang="en-US" dirty="0" smtClean="0"/>
              <a:t> </a:t>
            </a:r>
            <a:r>
              <a:rPr lang="en-US" dirty="0" err="1" smtClean="0"/>
              <a:t>کمتری</a:t>
            </a:r>
            <a:r>
              <a:rPr lang="en-US" dirty="0" smtClean="0"/>
              <a:t> </a:t>
            </a:r>
            <a:r>
              <a:rPr lang="en-US" dirty="0" err="1" smtClean="0"/>
              <a:t>دارد</a:t>
            </a:r>
            <a:r>
              <a:rPr lang="en-US" dirty="0" smtClean="0"/>
              <a:t>(</a:t>
            </a:r>
            <a:r>
              <a:rPr lang="en-US" dirty="0" err="1" smtClean="0"/>
              <a:t>ممکن</a:t>
            </a:r>
            <a:r>
              <a:rPr lang="en-US" dirty="0" smtClean="0"/>
              <a:t> </a:t>
            </a:r>
            <a:r>
              <a:rPr lang="en-US" dirty="0" err="1" smtClean="0"/>
              <a:t>است</a:t>
            </a:r>
            <a:r>
              <a:rPr lang="en-US" dirty="0" smtClean="0"/>
              <a:t> </a:t>
            </a:r>
            <a:r>
              <a:rPr lang="en-US" dirty="0" err="1" smtClean="0"/>
              <a:t>فرآیند</a:t>
            </a:r>
            <a:r>
              <a:rPr lang="en-US" dirty="0" smtClean="0"/>
              <a:t> </a:t>
            </a:r>
            <a:r>
              <a:rPr lang="en-US" dirty="0" err="1" smtClean="0"/>
              <a:t>التیام</a:t>
            </a:r>
            <a:r>
              <a:rPr lang="en-US" dirty="0" smtClean="0"/>
              <a:t> </a:t>
            </a:r>
            <a:r>
              <a:rPr lang="en-US" dirty="0" err="1" smtClean="0"/>
              <a:t>زخم</a:t>
            </a:r>
            <a:r>
              <a:rPr lang="en-US" dirty="0" smtClean="0"/>
              <a:t> </a:t>
            </a:r>
            <a:r>
              <a:rPr lang="en-US" dirty="0" err="1" smtClean="0"/>
              <a:t>کندتر</a:t>
            </a:r>
            <a:r>
              <a:rPr lang="en-US" dirty="0" smtClean="0"/>
              <a:t> </a:t>
            </a:r>
            <a:r>
              <a:rPr lang="en-US" dirty="0" err="1" smtClean="0"/>
              <a:t>شود</a:t>
            </a:r>
            <a:r>
              <a:rPr lang="en-US" dirty="0" smtClean="0"/>
              <a:t> </a:t>
            </a:r>
            <a:r>
              <a:rPr lang="en-US" dirty="0" err="1" smtClean="0"/>
              <a:t>زیرا</a:t>
            </a:r>
            <a:r>
              <a:rPr lang="en-US" dirty="0" smtClean="0"/>
              <a:t> </a:t>
            </a:r>
            <a:r>
              <a:rPr lang="en-US" dirty="0" err="1" smtClean="0"/>
              <a:t>چربی</a:t>
            </a:r>
            <a:r>
              <a:rPr lang="en-US" dirty="0" smtClean="0"/>
              <a:t> </a:t>
            </a:r>
            <a:r>
              <a:rPr lang="en-US" dirty="0" err="1" smtClean="0"/>
              <a:t>باعث</a:t>
            </a:r>
            <a:r>
              <a:rPr lang="en-US" dirty="0" smtClean="0"/>
              <a:t> </a:t>
            </a:r>
            <a:r>
              <a:rPr lang="en-US" dirty="0" err="1" smtClean="0"/>
              <a:t>مشکلاتی</a:t>
            </a:r>
            <a:r>
              <a:rPr lang="en-US" dirty="0" smtClean="0"/>
              <a:t> </a:t>
            </a:r>
            <a:r>
              <a:rPr lang="en-US" dirty="0" err="1" smtClean="0"/>
              <a:t>در</a:t>
            </a:r>
            <a:r>
              <a:rPr lang="en-US" dirty="0" smtClean="0"/>
              <a:t> </a:t>
            </a:r>
            <a:r>
              <a:rPr lang="en-US" dirty="0" err="1" smtClean="0"/>
              <a:t>بخیه</a:t>
            </a:r>
            <a:r>
              <a:rPr lang="en-US" dirty="0" smtClean="0"/>
              <a:t> </a:t>
            </a:r>
            <a:r>
              <a:rPr lang="en-US" dirty="0" err="1" smtClean="0"/>
              <a:t>ها</a:t>
            </a:r>
            <a:r>
              <a:rPr lang="en-US" dirty="0" smtClean="0"/>
              <a:t> </a:t>
            </a:r>
            <a:r>
              <a:rPr lang="en-US" dirty="0" err="1" smtClean="0"/>
              <a:t>شده</a:t>
            </a:r>
            <a:r>
              <a:rPr lang="en-US" dirty="0" smtClean="0"/>
              <a:t> و </a:t>
            </a:r>
            <a:r>
              <a:rPr lang="en-US" dirty="0" err="1" smtClean="0"/>
              <a:t>زمینه</a:t>
            </a:r>
            <a:r>
              <a:rPr lang="en-US" dirty="0" smtClean="0"/>
              <a:t> </a:t>
            </a:r>
            <a:r>
              <a:rPr lang="en-US" dirty="0" err="1" smtClean="0"/>
              <a:t>عفونت</a:t>
            </a:r>
            <a:r>
              <a:rPr lang="en-US" dirty="0" smtClean="0"/>
              <a:t> </a:t>
            </a:r>
            <a:r>
              <a:rPr lang="en-US" dirty="0" err="1" smtClean="0"/>
              <a:t>زخم</a:t>
            </a:r>
            <a:r>
              <a:rPr lang="en-US" dirty="0" smtClean="0"/>
              <a:t> </a:t>
            </a:r>
            <a:r>
              <a:rPr lang="en-US" dirty="0" err="1" smtClean="0"/>
              <a:t>را</a:t>
            </a:r>
            <a:r>
              <a:rPr lang="en-US" dirty="0" smtClean="0"/>
              <a:t> </a:t>
            </a:r>
            <a:r>
              <a:rPr lang="en-US" dirty="0" err="1" smtClean="0"/>
              <a:t>مساعد</a:t>
            </a:r>
            <a:r>
              <a:rPr lang="en-US" dirty="0" smtClean="0"/>
              <a:t> </a:t>
            </a:r>
            <a:r>
              <a:rPr lang="en-US" dirty="0" err="1" smtClean="0"/>
              <a:t>می</a:t>
            </a:r>
            <a:r>
              <a:rPr lang="en-US" dirty="0" smtClean="0"/>
              <a:t> </a:t>
            </a:r>
            <a:r>
              <a:rPr lang="en-US" dirty="0" err="1" smtClean="0"/>
              <a:t>کند</a:t>
            </a:r>
            <a:r>
              <a:rPr lang="en-US" dirty="0" smtClean="0"/>
              <a:t>، </a:t>
            </a:r>
            <a:r>
              <a:rPr lang="en-US" dirty="0" err="1" smtClean="0"/>
              <a:t>در</a:t>
            </a:r>
            <a:r>
              <a:rPr lang="en-US" dirty="0" smtClean="0"/>
              <a:t> </a:t>
            </a:r>
            <a:r>
              <a:rPr lang="en-US" dirty="0" err="1" smtClean="0"/>
              <a:t>نتیجه</a:t>
            </a:r>
            <a:r>
              <a:rPr lang="en-US" dirty="0" smtClean="0"/>
              <a:t> </a:t>
            </a:r>
            <a:r>
              <a:rPr lang="en-US" dirty="0" err="1" smtClean="0"/>
              <a:t>زخم</a:t>
            </a:r>
            <a:r>
              <a:rPr lang="en-US" dirty="0" smtClean="0"/>
              <a:t> </a:t>
            </a:r>
            <a:r>
              <a:rPr lang="en-US" dirty="0" err="1" smtClean="0"/>
              <a:t>دیرتر</a:t>
            </a:r>
            <a:r>
              <a:rPr lang="en-US" dirty="0" smtClean="0"/>
              <a:t> </a:t>
            </a:r>
            <a:r>
              <a:rPr lang="en-US" dirty="0" err="1" smtClean="0"/>
              <a:t>بهبود</a:t>
            </a:r>
            <a:r>
              <a:rPr lang="en-US" dirty="0" smtClean="0"/>
              <a:t> </a:t>
            </a:r>
            <a:r>
              <a:rPr lang="en-US" dirty="0" err="1" smtClean="0"/>
              <a:t>می</a:t>
            </a:r>
            <a:r>
              <a:rPr lang="en-US" dirty="0" smtClean="0"/>
              <a:t> </a:t>
            </a:r>
            <a:r>
              <a:rPr lang="en-US" dirty="0" err="1" smtClean="0"/>
              <a:t>یابد</a:t>
            </a:r>
            <a:endParaRPr lang="fa-IR" dirty="0" smtClean="0"/>
          </a:p>
          <a:p>
            <a:pPr algn="justLow" rtl="1"/>
            <a:r>
              <a:rPr lang="en-US" dirty="0" err="1" smtClean="0"/>
              <a:t>در</a:t>
            </a:r>
            <a:r>
              <a:rPr lang="en-US" dirty="0" smtClean="0"/>
              <a:t> </a:t>
            </a:r>
            <a:r>
              <a:rPr lang="en-US" dirty="0" err="1" smtClean="0"/>
              <a:t>افراد</a:t>
            </a:r>
            <a:r>
              <a:rPr lang="en-US" dirty="0" smtClean="0"/>
              <a:t> </a:t>
            </a:r>
            <a:r>
              <a:rPr lang="en-US" dirty="0" err="1" smtClean="0"/>
              <a:t>مسن</a:t>
            </a:r>
            <a:r>
              <a:rPr lang="en-US" dirty="0" smtClean="0"/>
              <a:t> </a:t>
            </a:r>
            <a:r>
              <a:rPr lang="en-US" dirty="0" err="1" smtClean="0"/>
              <a:t>نیز</a:t>
            </a:r>
            <a:r>
              <a:rPr lang="en-US" dirty="0" smtClean="0"/>
              <a:t> </a:t>
            </a:r>
            <a:r>
              <a:rPr lang="en-US" dirty="0" err="1" smtClean="0"/>
              <a:t>ممکن</a:t>
            </a:r>
            <a:r>
              <a:rPr lang="en-US" dirty="0" smtClean="0"/>
              <a:t> </a:t>
            </a:r>
            <a:r>
              <a:rPr lang="en-US" dirty="0" err="1" smtClean="0"/>
              <a:t>است</a:t>
            </a:r>
            <a:r>
              <a:rPr lang="en-US" dirty="0" smtClean="0"/>
              <a:t> </a:t>
            </a:r>
            <a:r>
              <a:rPr lang="en-US" dirty="0" err="1" smtClean="0"/>
              <a:t>گردش</a:t>
            </a:r>
            <a:r>
              <a:rPr lang="en-US" dirty="0" smtClean="0"/>
              <a:t> </a:t>
            </a:r>
            <a:r>
              <a:rPr lang="en-US" dirty="0" err="1" smtClean="0"/>
              <a:t>خون</a:t>
            </a:r>
            <a:r>
              <a:rPr lang="en-US" dirty="0" smtClean="0"/>
              <a:t> </a:t>
            </a:r>
            <a:r>
              <a:rPr lang="en-US" dirty="0" err="1" smtClean="0"/>
              <a:t>دچار</a:t>
            </a:r>
            <a:r>
              <a:rPr lang="en-US" dirty="0" smtClean="0"/>
              <a:t> </a:t>
            </a:r>
            <a:r>
              <a:rPr lang="en-US" dirty="0" err="1" smtClean="0"/>
              <a:t>اختلال</a:t>
            </a:r>
            <a:r>
              <a:rPr lang="en-US" dirty="0" smtClean="0"/>
              <a:t> </a:t>
            </a:r>
            <a:r>
              <a:rPr lang="en-US" dirty="0" err="1" smtClean="0"/>
              <a:t>شده</a:t>
            </a:r>
            <a:r>
              <a:rPr lang="en-US" dirty="0" smtClean="0"/>
              <a:t> و </a:t>
            </a:r>
            <a:r>
              <a:rPr lang="en-US" dirty="0" err="1" smtClean="0"/>
              <a:t>همچنین</a:t>
            </a:r>
            <a:r>
              <a:rPr lang="en-US" dirty="0" smtClean="0"/>
              <a:t> </a:t>
            </a:r>
            <a:r>
              <a:rPr lang="en-US" dirty="0" err="1" smtClean="0"/>
              <a:t>در</a:t>
            </a:r>
            <a:r>
              <a:rPr lang="en-US" dirty="0" smtClean="0"/>
              <a:t> </a:t>
            </a:r>
            <a:r>
              <a:rPr lang="en-US" dirty="0" err="1" smtClean="0"/>
              <a:t>افرادی</a:t>
            </a:r>
            <a:r>
              <a:rPr lang="en-US" dirty="0" smtClean="0"/>
              <a:t> </a:t>
            </a:r>
            <a:r>
              <a:rPr lang="en-US" dirty="0" err="1" smtClean="0"/>
              <a:t>که</a:t>
            </a:r>
            <a:r>
              <a:rPr lang="en-US" dirty="0" smtClean="0"/>
              <a:t> </a:t>
            </a:r>
            <a:r>
              <a:rPr lang="en-US" dirty="0" err="1" smtClean="0"/>
              <a:t>اختلالات</a:t>
            </a:r>
            <a:r>
              <a:rPr lang="en-US" dirty="0" smtClean="0"/>
              <a:t> </a:t>
            </a:r>
            <a:r>
              <a:rPr lang="en-US" dirty="0" err="1" smtClean="0"/>
              <a:t>عروقی</a:t>
            </a:r>
            <a:r>
              <a:rPr lang="en-US" dirty="0" smtClean="0"/>
              <a:t> </a:t>
            </a:r>
            <a:r>
              <a:rPr lang="en-US" dirty="0" err="1" smtClean="0"/>
              <a:t>محیطی</a:t>
            </a:r>
            <a:r>
              <a:rPr lang="en-US" dirty="0" smtClean="0"/>
              <a:t> </a:t>
            </a:r>
            <a:r>
              <a:rPr lang="en-US" dirty="0" err="1" smtClean="0"/>
              <a:t>دارند</a:t>
            </a:r>
            <a:r>
              <a:rPr lang="en-US" dirty="0" smtClean="0"/>
              <a:t>، </a:t>
            </a:r>
            <a:r>
              <a:rPr lang="en-US" dirty="0" err="1" smtClean="0"/>
              <a:t>یا</a:t>
            </a:r>
            <a:r>
              <a:rPr lang="en-US" dirty="0" smtClean="0"/>
              <a:t> </a:t>
            </a:r>
            <a:r>
              <a:rPr lang="en-US" dirty="0" err="1" smtClean="0"/>
              <a:t>اختلالات</a:t>
            </a:r>
            <a:r>
              <a:rPr lang="en-US" dirty="0" smtClean="0"/>
              <a:t> </a:t>
            </a:r>
            <a:r>
              <a:rPr lang="en-US" dirty="0" err="1" smtClean="0"/>
              <a:t>قلبی</a:t>
            </a:r>
            <a:r>
              <a:rPr lang="en-US" dirty="0" smtClean="0"/>
              <a:t> </a:t>
            </a:r>
            <a:r>
              <a:rPr lang="en-US" dirty="0" err="1" smtClean="0"/>
              <a:t>عروقی</a:t>
            </a:r>
            <a:r>
              <a:rPr lang="en-US" dirty="0" smtClean="0"/>
              <a:t>، </a:t>
            </a:r>
            <a:r>
              <a:rPr lang="en-US" dirty="0" err="1" smtClean="0"/>
              <a:t>افزایش</a:t>
            </a:r>
            <a:r>
              <a:rPr lang="en-US" dirty="0" smtClean="0"/>
              <a:t> </a:t>
            </a:r>
            <a:r>
              <a:rPr lang="en-US" dirty="0" err="1" smtClean="0"/>
              <a:t>فشار</a:t>
            </a:r>
            <a:r>
              <a:rPr lang="en-US" dirty="0" smtClean="0"/>
              <a:t> </a:t>
            </a:r>
            <a:r>
              <a:rPr lang="en-US" dirty="0" err="1" smtClean="0"/>
              <a:t>خون</a:t>
            </a:r>
            <a:r>
              <a:rPr lang="en-US" dirty="0" smtClean="0"/>
              <a:t> و </a:t>
            </a:r>
            <a:r>
              <a:rPr lang="en-US" dirty="0" err="1" smtClean="0"/>
              <a:t>دیابت</a:t>
            </a:r>
            <a:r>
              <a:rPr lang="en-US" dirty="0" smtClean="0"/>
              <a:t> </a:t>
            </a:r>
            <a:r>
              <a:rPr lang="en-US" dirty="0" err="1" smtClean="0"/>
              <a:t>شیرین</a:t>
            </a:r>
            <a:r>
              <a:rPr lang="en-US" dirty="0" smtClean="0"/>
              <a:t> </a:t>
            </a:r>
            <a:r>
              <a:rPr lang="en-US" dirty="0" err="1" smtClean="0"/>
              <a:t>جزء</a:t>
            </a:r>
            <a:r>
              <a:rPr lang="en-US" dirty="0" smtClean="0"/>
              <a:t> </a:t>
            </a:r>
            <a:r>
              <a:rPr lang="en-US" dirty="0" err="1" smtClean="0"/>
              <a:t>عواملی</a:t>
            </a:r>
            <a:r>
              <a:rPr lang="en-US" dirty="0" smtClean="0"/>
              <a:t> </a:t>
            </a:r>
            <a:r>
              <a:rPr lang="en-US" dirty="0" err="1" smtClean="0"/>
              <a:t>هستند</a:t>
            </a:r>
            <a:r>
              <a:rPr lang="en-US" dirty="0" smtClean="0"/>
              <a:t> </a:t>
            </a:r>
            <a:r>
              <a:rPr lang="en-US" dirty="0" err="1" smtClean="0"/>
              <a:t>که</a:t>
            </a:r>
            <a:r>
              <a:rPr lang="en-US" dirty="0" smtClean="0"/>
              <a:t> </a:t>
            </a:r>
            <a:r>
              <a:rPr lang="en-US" dirty="0" err="1" smtClean="0"/>
              <a:t>بر</a:t>
            </a:r>
            <a:r>
              <a:rPr lang="en-US" dirty="0" smtClean="0"/>
              <a:t> </a:t>
            </a:r>
            <a:r>
              <a:rPr lang="en-US" dirty="0" err="1" smtClean="0"/>
              <a:t>روی</a:t>
            </a:r>
            <a:r>
              <a:rPr lang="en-US" dirty="0" smtClean="0"/>
              <a:t> </a:t>
            </a:r>
            <a:r>
              <a:rPr lang="en-US" dirty="0" err="1" smtClean="0"/>
              <a:t>التیام</a:t>
            </a:r>
            <a:r>
              <a:rPr lang="en-US" dirty="0" smtClean="0"/>
              <a:t> </a:t>
            </a:r>
            <a:r>
              <a:rPr lang="en-US" dirty="0" err="1" smtClean="0"/>
              <a:t>زخم</a:t>
            </a:r>
            <a:r>
              <a:rPr lang="en-US" dirty="0" smtClean="0"/>
              <a:t> </a:t>
            </a:r>
            <a:r>
              <a:rPr lang="en-US" dirty="0" err="1" smtClean="0"/>
              <a:t>تاثیر</a:t>
            </a:r>
            <a:r>
              <a:rPr lang="en-US" dirty="0" smtClean="0"/>
              <a:t> </a:t>
            </a:r>
            <a:r>
              <a:rPr lang="en-US" dirty="0" err="1" smtClean="0"/>
              <a:t>می</a:t>
            </a:r>
            <a:r>
              <a:rPr lang="en-US" dirty="0" smtClean="0"/>
              <a:t> </a:t>
            </a:r>
            <a:r>
              <a:rPr lang="en-US" dirty="0" err="1" smtClean="0"/>
              <a:t>گذارند</a:t>
            </a:r>
            <a:r>
              <a:rPr lang="fa-IR" dirty="0" smtClean="0"/>
              <a:t>.</a:t>
            </a:r>
          </a:p>
          <a:p>
            <a:pPr algn="justLow" rtl="1"/>
            <a:r>
              <a:rPr lang="en-US" dirty="0" err="1" smtClean="0"/>
              <a:t>اکسیژن</a:t>
            </a:r>
            <a:r>
              <a:rPr lang="en-US" dirty="0" smtClean="0"/>
              <a:t> </a:t>
            </a:r>
            <a:r>
              <a:rPr lang="en-US" dirty="0" err="1" smtClean="0"/>
              <a:t>گیری</a:t>
            </a:r>
            <a:r>
              <a:rPr lang="en-US" dirty="0" smtClean="0"/>
              <a:t> </a:t>
            </a:r>
            <a:r>
              <a:rPr lang="en-US" dirty="0" err="1" smtClean="0"/>
              <a:t>نیز</a:t>
            </a:r>
            <a:r>
              <a:rPr lang="en-US" dirty="0" smtClean="0"/>
              <a:t> </a:t>
            </a:r>
            <a:r>
              <a:rPr lang="en-US" dirty="0" err="1" smtClean="0"/>
              <a:t>در</a:t>
            </a:r>
            <a:r>
              <a:rPr lang="en-US" dirty="0" smtClean="0"/>
              <a:t> </a:t>
            </a:r>
            <a:r>
              <a:rPr lang="en-US" dirty="0" err="1" smtClean="0"/>
              <a:t>افرادی</a:t>
            </a:r>
            <a:r>
              <a:rPr lang="en-US" dirty="0" smtClean="0"/>
              <a:t> </a:t>
            </a:r>
            <a:r>
              <a:rPr lang="en-US" dirty="0" err="1" smtClean="0"/>
              <a:t>که</a:t>
            </a:r>
            <a:r>
              <a:rPr lang="en-US" dirty="0" smtClean="0"/>
              <a:t> </a:t>
            </a:r>
            <a:r>
              <a:rPr lang="en-US" dirty="0" err="1" smtClean="0"/>
              <a:t>کم</a:t>
            </a:r>
            <a:r>
              <a:rPr lang="en-US" dirty="0" smtClean="0"/>
              <a:t> </a:t>
            </a:r>
            <a:r>
              <a:rPr lang="en-US" dirty="0" err="1" smtClean="0"/>
              <a:t>خونی</a:t>
            </a:r>
            <a:r>
              <a:rPr lang="en-US" dirty="0" smtClean="0"/>
              <a:t> </a:t>
            </a:r>
            <a:r>
              <a:rPr lang="en-US" dirty="0" err="1" smtClean="0"/>
              <a:t>دارند</a:t>
            </a:r>
            <a:r>
              <a:rPr lang="en-US" dirty="0" smtClean="0"/>
              <a:t> </a:t>
            </a:r>
            <a:r>
              <a:rPr lang="en-US" dirty="0" err="1" smtClean="0"/>
              <a:t>کاهش</a:t>
            </a:r>
            <a:r>
              <a:rPr lang="en-US" dirty="0" smtClean="0"/>
              <a:t> </a:t>
            </a:r>
            <a:r>
              <a:rPr lang="en-US" dirty="0" err="1" smtClean="0"/>
              <a:t>می</a:t>
            </a:r>
            <a:r>
              <a:rPr lang="en-US" dirty="0" smtClean="0"/>
              <a:t> </a:t>
            </a:r>
            <a:r>
              <a:rPr lang="en-US" dirty="0" err="1" smtClean="0"/>
              <a:t>یابد</a:t>
            </a:r>
            <a:r>
              <a:rPr lang="en-US" dirty="0" smtClean="0"/>
              <a:t> و </a:t>
            </a:r>
            <a:r>
              <a:rPr lang="en-US" dirty="0" err="1" smtClean="0"/>
              <a:t>همچنین</a:t>
            </a:r>
            <a:r>
              <a:rPr lang="en-US" dirty="0" smtClean="0"/>
              <a:t> </a:t>
            </a:r>
            <a:r>
              <a:rPr lang="en-US" dirty="0" err="1" smtClean="0"/>
              <a:t>در</a:t>
            </a:r>
            <a:r>
              <a:rPr lang="en-US" dirty="0" smtClean="0"/>
              <a:t> </a:t>
            </a:r>
            <a:r>
              <a:rPr lang="en-US" dirty="0" err="1" smtClean="0"/>
              <a:t>اختلالات</a:t>
            </a:r>
            <a:r>
              <a:rPr lang="en-US" dirty="0" smtClean="0"/>
              <a:t> </a:t>
            </a:r>
            <a:r>
              <a:rPr lang="en-US" dirty="0" err="1" smtClean="0"/>
              <a:t>مزمن</a:t>
            </a:r>
            <a:r>
              <a:rPr lang="en-US" dirty="0" smtClean="0"/>
              <a:t> </a:t>
            </a:r>
            <a:r>
              <a:rPr lang="en-US" dirty="0" err="1" smtClean="0"/>
              <a:t>تنفسی</a:t>
            </a:r>
            <a:r>
              <a:rPr lang="en-US" dirty="0" smtClean="0"/>
              <a:t> و </a:t>
            </a:r>
            <a:r>
              <a:rPr lang="en-US" dirty="0" err="1" smtClean="0"/>
              <a:t>افرادی</a:t>
            </a:r>
            <a:r>
              <a:rPr lang="en-US" dirty="0" smtClean="0"/>
              <a:t> </a:t>
            </a:r>
            <a:r>
              <a:rPr lang="en-US" dirty="0" err="1" smtClean="0"/>
              <a:t>که</a:t>
            </a:r>
            <a:r>
              <a:rPr lang="en-US" dirty="0" smtClean="0"/>
              <a:t> </a:t>
            </a:r>
            <a:r>
              <a:rPr lang="en-US" dirty="0" err="1" smtClean="0"/>
              <a:t>سیگار</a:t>
            </a:r>
            <a:r>
              <a:rPr lang="en-US" dirty="0" smtClean="0"/>
              <a:t> </a:t>
            </a:r>
            <a:r>
              <a:rPr lang="en-US" dirty="0" err="1" smtClean="0"/>
              <a:t>می</a:t>
            </a:r>
            <a:r>
              <a:rPr lang="en-US" dirty="0" smtClean="0"/>
              <a:t> </a:t>
            </a:r>
            <a:r>
              <a:rPr lang="en-US" dirty="0" err="1" smtClean="0"/>
              <a:t>کشند</a:t>
            </a:r>
            <a:r>
              <a:rPr lang="en-US" dirty="0" smtClean="0"/>
              <a:t> </a:t>
            </a:r>
            <a:r>
              <a:rPr lang="en-US" dirty="0" err="1" smtClean="0"/>
              <a:t>نیز</a:t>
            </a:r>
            <a:r>
              <a:rPr lang="en-US" dirty="0" smtClean="0"/>
              <a:t> </a:t>
            </a:r>
            <a:r>
              <a:rPr lang="en-US" dirty="0" err="1" smtClean="0"/>
              <a:t>اکسیژن</a:t>
            </a:r>
            <a:r>
              <a:rPr lang="en-US" dirty="0" smtClean="0"/>
              <a:t> </a:t>
            </a:r>
            <a:r>
              <a:rPr lang="en-US" dirty="0" err="1" smtClean="0"/>
              <a:t>گیری</a:t>
            </a:r>
            <a:r>
              <a:rPr lang="en-US" dirty="0" smtClean="0"/>
              <a:t> </a:t>
            </a:r>
            <a:r>
              <a:rPr lang="en-US" dirty="0" err="1" smtClean="0"/>
              <a:t>مختل</a:t>
            </a:r>
            <a:r>
              <a:rPr lang="en-US" dirty="0" smtClean="0"/>
              <a:t> </a:t>
            </a:r>
            <a:r>
              <a:rPr lang="en-US" dirty="0" err="1" smtClean="0"/>
              <a:t>می</a:t>
            </a:r>
            <a:r>
              <a:rPr lang="en-US" dirty="0" smtClean="0"/>
              <a:t> </a:t>
            </a:r>
            <a:r>
              <a:rPr lang="en-US" dirty="0" err="1" smtClean="0"/>
              <a:t>شود</a:t>
            </a:r>
            <a:r>
              <a:rPr lang="en-US" dirty="0" smtClean="0"/>
              <a:t>.</a:t>
            </a:r>
          </a:p>
          <a:p>
            <a:pPr algn="r" rtl="1"/>
            <a:endParaRPr lang="en-US" dirty="0"/>
          </a:p>
        </p:txBody>
      </p:sp>
      <p:pic>
        <p:nvPicPr>
          <p:cNvPr id="1027" name="Picture 3" descr="D:\Users\mostafa\Desktop\cellule\جریان خون\ADA50C29-C6F3-04B0-1AD5ED292E1D7297_1.jpg"/>
          <p:cNvPicPr>
            <a:picLocks noChangeAspect="1" noChangeArrowheads="1"/>
          </p:cNvPicPr>
          <p:nvPr/>
        </p:nvPicPr>
        <p:blipFill>
          <a:blip r:embed="rId3"/>
          <a:srcRect/>
          <a:stretch>
            <a:fillRect/>
          </a:stretch>
        </p:blipFill>
        <p:spPr bwMode="auto">
          <a:xfrm>
            <a:off x="38100" y="21771"/>
            <a:ext cx="1752600" cy="2704011"/>
          </a:xfrm>
          <a:prstGeom prst="rect">
            <a:avLst/>
          </a:prstGeom>
          <a:noFill/>
        </p:spPr>
      </p:pic>
      <p:pic>
        <p:nvPicPr>
          <p:cNvPr id="1028" name="Picture 4" descr="D:\Users\mostafa\Desktop\cellule\جریان خون\Bloed2.jpg"/>
          <p:cNvPicPr>
            <a:picLocks noChangeAspect="1" noChangeArrowheads="1"/>
          </p:cNvPicPr>
          <p:nvPr/>
        </p:nvPicPr>
        <p:blipFill>
          <a:blip r:embed="rId4"/>
          <a:srcRect/>
          <a:stretch>
            <a:fillRect/>
          </a:stretch>
        </p:blipFill>
        <p:spPr bwMode="auto">
          <a:xfrm>
            <a:off x="43543" y="2743199"/>
            <a:ext cx="2362200" cy="411480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80535"/>
    </mc:Choice>
    <mc:Fallback xmlns="">
      <p:transition spd="slow" advTm="80535"/>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D:\Users\mostafa\Desktop\cellule\زخم\100928953689.JPG"/>
          <p:cNvPicPr>
            <a:picLocks noChangeAspect="1" noChangeArrowheads="1"/>
          </p:cNvPicPr>
          <p:nvPr/>
        </p:nvPicPr>
        <p:blipFill>
          <a:blip r:embed="rId2">
            <a:lum bright="53000" contrast="-12000"/>
          </a:blip>
          <a:srcRect/>
          <a:stretch>
            <a:fillRect/>
          </a:stretch>
        </p:blipFill>
        <p:spPr bwMode="auto">
          <a:xfrm>
            <a:off x="0" y="1828800"/>
            <a:ext cx="5181600" cy="2209799"/>
          </a:xfrm>
          <a:prstGeom prst="rect">
            <a:avLst/>
          </a:prstGeom>
          <a:noFill/>
        </p:spPr>
      </p:pic>
      <p:pic>
        <p:nvPicPr>
          <p:cNvPr id="1026" name="Picture 2" descr="D:\Users\mostafa\Desktop\cellule\زخم\New folder\1_sadati-taz1.jpg"/>
          <p:cNvPicPr>
            <a:picLocks noChangeAspect="1" noChangeArrowheads="1"/>
          </p:cNvPicPr>
          <p:nvPr/>
        </p:nvPicPr>
        <p:blipFill>
          <a:blip r:embed="rId3">
            <a:lum bright="39000" contrast="-31000"/>
          </a:blip>
          <a:srcRect/>
          <a:stretch>
            <a:fillRect/>
          </a:stretch>
        </p:blipFill>
        <p:spPr bwMode="auto">
          <a:xfrm>
            <a:off x="5791201" y="0"/>
            <a:ext cx="3352800" cy="1828799"/>
          </a:xfrm>
          <a:prstGeom prst="rect">
            <a:avLst/>
          </a:prstGeom>
          <a:noFill/>
        </p:spPr>
      </p:pic>
      <p:sp>
        <p:nvSpPr>
          <p:cNvPr id="2" name="Title 1"/>
          <p:cNvSpPr>
            <a:spLocks noGrp="1"/>
          </p:cNvSpPr>
          <p:nvPr>
            <p:ph type="title"/>
          </p:nvPr>
        </p:nvSpPr>
        <p:spPr>
          <a:xfrm>
            <a:off x="457200" y="0"/>
            <a:ext cx="8458200" cy="1295400"/>
          </a:xfrm>
        </p:spPr>
        <p:txBody>
          <a:bodyPr>
            <a:normAutofit/>
          </a:bodyPr>
          <a:lstStyle/>
          <a:p>
            <a:pPr algn="r" rtl="1"/>
            <a:r>
              <a:rPr lang="en-US" dirty="0" err="1" smtClean="0"/>
              <a:t>وضعیت</a:t>
            </a:r>
            <a:r>
              <a:rPr lang="en-US" dirty="0" smtClean="0"/>
              <a:t> </a:t>
            </a:r>
            <a:r>
              <a:rPr lang="en-US" dirty="0" err="1" smtClean="0"/>
              <a:t>زخم</a:t>
            </a:r>
            <a:r>
              <a:rPr lang="en-US" dirty="0" smtClean="0"/>
              <a:t>:</a:t>
            </a:r>
            <a:endParaRPr lang="en-US" dirty="0"/>
          </a:p>
        </p:txBody>
      </p:sp>
      <p:sp>
        <p:nvSpPr>
          <p:cNvPr id="3" name="Content Placeholder 2"/>
          <p:cNvSpPr>
            <a:spLocks noGrp="1"/>
          </p:cNvSpPr>
          <p:nvPr>
            <p:ph idx="1"/>
          </p:nvPr>
        </p:nvSpPr>
        <p:spPr>
          <a:xfrm>
            <a:off x="0" y="1935480"/>
            <a:ext cx="5486400" cy="2103120"/>
          </a:xfrm>
          <a:solidFill>
            <a:schemeClr val="accent6">
              <a:lumMod val="40000"/>
              <a:lumOff val="60000"/>
            </a:schemeClr>
          </a:solidFill>
        </p:spPr>
        <p:txBody>
          <a:bodyPr/>
          <a:lstStyle/>
          <a:p>
            <a:pPr algn="r" rtl="1"/>
            <a:r>
              <a:rPr lang="en-US" dirty="0" err="1" smtClean="0"/>
              <a:t>شرایط</a:t>
            </a:r>
            <a:r>
              <a:rPr lang="en-US" dirty="0" smtClean="0"/>
              <a:t> </a:t>
            </a:r>
            <a:r>
              <a:rPr lang="en-US" dirty="0" err="1" smtClean="0"/>
              <a:t>ویژه</a:t>
            </a:r>
            <a:r>
              <a:rPr lang="en-US" dirty="0" smtClean="0"/>
              <a:t> </a:t>
            </a:r>
            <a:r>
              <a:rPr lang="en-US" dirty="0" err="1" smtClean="0"/>
              <a:t>یک</a:t>
            </a:r>
            <a:r>
              <a:rPr lang="en-US" dirty="0" smtClean="0"/>
              <a:t> </a:t>
            </a:r>
            <a:r>
              <a:rPr lang="en-US" dirty="0" err="1" smtClean="0"/>
              <a:t>زخم</a:t>
            </a:r>
            <a:r>
              <a:rPr lang="en-US" dirty="0" smtClean="0"/>
              <a:t> </a:t>
            </a:r>
            <a:r>
              <a:rPr lang="en-US" dirty="0" err="1" smtClean="0"/>
              <a:t>روی</a:t>
            </a:r>
            <a:r>
              <a:rPr lang="en-US" dirty="0" smtClean="0"/>
              <a:t> </a:t>
            </a:r>
            <a:r>
              <a:rPr lang="en-US" dirty="0" err="1" smtClean="0"/>
              <a:t>بهبود</a:t>
            </a:r>
            <a:r>
              <a:rPr lang="en-US" dirty="0" smtClean="0"/>
              <a:t> </a:t>
            </a:r>
            <a:r>
              <a:rPr lang="en-US" dirty="0" err="1" smtClean="0"/>
              <a:t>زخم</a:t>
            </a:r>
            <a:r>
              <a:rPr lang="en-US" dirty="0" smtClean="0"/>
              <a:t> </a:t>
            </a:r>
            <a:r>
              <a:rPr lang="en-US" dirty="0" err="1" smtClean="0"/>
              <a:t>تاثیر</a:t>
            </a:r>
            <a:r>
              <a:rPr lang="en-US" dirty="0" smtClean="0"/>
              <a:t> </a:t>
            </a:r>
            <a:r>
              <a:rPr lang="en-US" dirty="0" err="1" smtClean="0"/>
              <a:t>می</a:t>
            </a:r>
            <a:r>
              <a:rPr lang="en-US" dirty="0" smtClean="0"/>
              <a:t> </a:t>
            </a:r>
            <a:r>
              <a:rPr lang="en-US" dirty="0" err="1" smtClean="0"/>
              <a:t>گذارد</a:t>
            </a:r>
            <a:r>
              <a:rPr lang="en-US" dirty="0" smtClean="0"/>
              <a:t> .</a:t>
            </a:r>
            <a:r>
              <a:rPr lang="en-US" dirty="0" err="1" smtClean="0"/>
              <a:t>یک</a:t>
            </a:r>
            <a:r>
              <a:rPr lang="en-US" dirty="0" smtClean="0"/>
              <a:t> </a:t>
            </a:r>
            <a:r>
              <a:rPr lang="en-US" dirty="0" err="1" smtClean="0"/>
              <a:t>زخم</a:t>
            </a:r>
            <a:r>
              <a:rPr lang="en-US" dirty="0" smtClean="0"/>
              <a:t> </a:t>
            </a:r>
            <a:r>
              <a:rPr lang="en-US" dirty="0" err="1" smtClean="0"/>
              <a:t>بزرگ</a:t>
            </a:r>
            <a:r>
              <a:rPr lang="en-US" dirty="0" smtClean="0"/>
              <a:t>، </a:t>
            </a:r>
            <a:r>
              <a:rPr lang="en-US" dirty="0" err="1" smtClean="0"/>
              <a:t>آلوده</a:t>
            </a:r>
            <a:r>
              <a:rPr lang="en-US" dirty="0" smtClean="0"/>
              <a:t>، </a:t>
            </a:r>
            <a:r>
              <a:rPr lang="en-US" dirty="0" err="1" smtClean="0"/>
              <a:t>عفونی</a:t>
            </a:r>
            <a:r>
              <a:rPr lang="en-US" dirty="0" smtClean="0"/>
              <a:t> و </a:t>
            </a:r>
            <a:r>
              <a:rPr lang="en-US" dirty="0" err="1" smtClean="0"/>
              <a:t>یا</a:t>
            </a:r>
            <a:r>
              <a:rPr lang="en-US" dirty="0" smtClean="0"/>
              <a:t> </a:t>
            </a:r>
            <a:r>
              <a:rPr lang="en-US" dirty="0" err="1" smtClean="0"/>
              <a:t>زخمی</a:t>
            </a:r>
            <a:r>
              <a:rPr lang="en-US" dirty="0" smtClean="0"/>
              <a:t> </a:t>
            </a:r>
            <a:r>
              <a:rPr lang="en-US" dirty="0" err="1" smtClean="0"/>
              <a:t>که</a:t>
            </a:r>
            <a:r>
              <a:rPr lang="en-US" dirty="0" smtClean="0"/>
              <a:t> </a:t>
            </a:r>
            <a:r>
              <a:rPr lang="en-US" dirty="0" err="1" smtClean="0"/>
              <a:t>جسم</a:t>
            </a:r>
            <a:r>
              <a:rPr lang="en-US" dirty="0" smtClean="0"/>
              <a:t> </a:t>
            </a:r>
            <a:r>
              <a:rPr lang="en-US" dirty="0" err="1" smtClean="0"/>
              <a:t>خارجی</a:t>
            </a:r>
            <a:r>
              <a:rPr lang="en-US" dirty="0" smtClean="0"/>
              <a:t> </a:t>
            </a:r>
            <a:r>
              <a:rPr lang="en-US" dirty="0" err="1" smtClean="0"/>
              <a:t>دارد</a:t>
            </a:r>
            <a:r>
              <a:rPr lang="en-US" dirty="0" smtClean="0"/>
              <a:t>، </a:t>
            </a:r>
            <a:r>
              <a:rPr lang="en-US" dirty="0" err="1" smtClean="0"/>
              <a:t>دیرتر</a:t>
            </a:r>
            <a:r>
              <a:rPr lang="en-US" dirty="0" smtClean="0"/>
              <a:t> </a:t>
            </a:r>
            <a:r>
              <a:rPr lang="en-US" dirty="0" err="1" smtClean="0"/>
              <a:t>بهبود</a:t>
            </a:r>
            <a:r>
              <a:rPr lang="en-US" dirty="0" smtClean="0"/>
              <a:t> </a:t>
            </a:r>
            <a:r>
              <a:rPr lang="en-US" dirty="0" err="1" smtClean="0"/>
              <a:t>می</a:t>
            </a:r>
            <a:r>
              <a:rPr lang="en-US" dirty="0" smtClean="0"/>
              <a:t> </a:t>
            </a:r>
            <a:r>
              <a:rPr lang="en-US" dirty="0" err="1" smtClean="0"/>
              <a:t>یابد</a:t>
            </a:r>
            <a:r>
              <a:rPr lang="en-US" dirty="0" smtClean="0"/>
              <a:t>.</a:t>
            </a:r>
            <a:endParaRPr lang="en-US" dirty="0"/>
          </a:p>
        </p:txBody>
      </p:sp>
      <p:pic>
        <p:nvPicPr>
          <p:cNvPr id="3077" name="Picture 5" descr="D:\Users\mostafa\Desktop\cellule\زخم\890768546045.jpg"/>
          <p:cNvPicPr>
            <a:picLocks noChangeAspect="1" noChangeArrowheads="1"/>
          </p:cNvPicPr>
          <p:nvPr/>
        </p:nvPicPr>
        <p:blipFill>
          <a:blip r:embed="rId4"/>
          <a:srcRect/>
          <a:stretch>
            <a:fillRect/>
          </a:stretch>
        </p:blipFill>
        <p:spPr bwMode="auto">
          <a:xfrm>
            <a:off x="6553200" y="4038600"/>
            <a:ext cx="2590800" cy="2819400"/>
          </a:xfrm>
          <a:prstGeom prst="rect">
            <a:avLst/>
          </a:prstGeom>
          <a:noFill/>
        </p:spPr>
      </p:pic>
      <p:pic>
        <p:nvPicPr>
          <p:cNvPr id="3078" name="Picture 6" descr="D:\Users\mostafa\Desktop\cellule\زخم\images.jpg"/>
          <p:cNvPicPr>
            <a:picLocks noChangeAspect="1" noChangeArrowheads="1"/>
          </p:cNvPicPr>
          <p:nvPr/>
        </p:nvPicPr>
        <p:blipFill>
          <a:blip r:embed="rId5"/>
          <a:srcRect/>
          <a:stretch>
            <a:fillRect/>
          </a:stretch>
        </p:blipFill>
        <p:spPr bwMode="auto">
          <a:xfrm>
            <a:off x="4114800" y="4351866"/>
            <a:ext cx="2438400" cy="2506134"/>
          </a:xfrm>
          <a:prstGeom prst="rect">
            <a:avLst/>
          </a:prstGeom>
          <a:noFill/>
        </p:spPr>
      </p:pic>
      <p:pic>
        <p:nvPicPr>
          <p:cNvPr id="3079" name="Picture 7" descr="D:\Users\mostafa\Desktop\cellule\زخم\435436508603.jpg"/>
          <p:cNvPicPr>
            <a:picLocks noChangeAspect="1" noChangeArrowheads="1"/>
          </p:cNvPicPr>
          <p:nvPr/>
        </p:nvPicPr>
        <p:blipFill>
          <a:blip r:embed="rId6"/>
          <a:srcRect/>
          <a:stretch>
            <a:fillRect/>
          </a:stretch>
        </p:blipFill>
        <p:spPr bwMode="auto">
          <a:xfrm>
            <a:off x="5181600" y="1828800"/>
            <a:ext cx="3962400" cy="2209800"/>
          </a:xfrm>
          <a:prstGeom prst="rect">
            <a:avLst/>
          </a:prstGeom>
          <a:noFill/>
        </p:spPr>
      </p:pic>
      <p:pic>
        <p:nvPicPr>
          <p:cNvPr id="6146" name="Picture 2" descr="D:\Users\mostafa\Desktop\cellule\زخم\New folder\first-aid-for-dog-bites.jpg"/>
          <p:cNvPicPr>
            <a:picLocks noChangeAspect="1" noChangeArrowheads="1"/>
          </p:cNvPicPr>
          <p:nvPr/>
        </p:nvPicPr>
        <p:blipFill>
          <a:blip r:embed="rId7"/>
          <a:srcRect/>
          <a:stretch>
            <a:fillRect/>
          </a:stretch>
        </p:blipFill>
        <p:spPr bwMode="auto">
          <a:xfrm rot="5400000">
            <a:off x="1981197" y="-1981201"/>
            <a:ext cx="1828801" cy="5791202"/>
          </a:xfrm>
          <a:prstGeom prst="rect">
            <a:avLst/>
          </a:prstGeom>
          <a:noFill/>
        </p:spPr>
      </p:pic>
      <p:pic>
        <p:nvPicPr>
          <p:cNvPr id="2050" name="Picture 2" descr="D:\Users\mostafa\Desktop\cellule\زخم\New folder\19616.jpg"/>
          <p:cNvPicPr>
            <a:picLocks noChangeAspect="1" noChangeArrowheads="1"/>
          </p:cNvPicPr>
          <p:nvPr/>
        </p:nvPicPr>
        <p:blipFill>
          <a:blip r:embed="rId8"/>
          <a:srcRect/>
          <a:stretch>
            <a:fillRect/>
          </a:stretch>
        </p:blipFill>
        <p:spPr bwMode="auto">
          <a:xfrm>
            <a:off x="0" y="4800600"/>
            <a:ext cx="3810000" cy="20574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22778"/>
    </mc:Choice>
    <mc:Fallback xmlns="">
      <p:transition spd="slow" advTm="22778"/>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D:\Users\mostafa\Desktop\cellule\زخم\New folder\Stethoscope.jpg"/>
          <p:cNvPicPr>
            <a:picLocks noChangeAspect="1" noChangeArrowheads="1"/>
          </p:cNvPicPr>
          <p:nvPr/>
        </p:nvPicPr>
        <p:blipFill>
          <a:blip r:embed="rId2">
            <a:lum bright="36000" contrast="-25000"/>
          </a:blip>
          <a:srcRect/>
          <a:stretch>
            <a:fillRect/>
          </a:stretch>
        </p:blipFill>
        <p:spPr bwMode="auto">
          <a:xfrm>
            <a:off x="3048001" y="0"/>
            <a:ext cx="3276599" cy="4495800"/>
          </a:xfrm>
          <a:prstGeom prst="rect">
            <a:avLst/>
          </a:prstGeom>
          <a:noFill/>
        </p:spPr>
      </p:pic>
      <p:sp>
        <p:nvSpPr>
          <p:cNvPr id="2" name="Title 1"/>
          <p:cNvSpPr>
            <a:spLocks noGrp="1"/>
          </p:cNvSpPr>
          <p:nvPr>
            <p:ph type="title"/>
          </p:nvPr>
        </p:nvSpPr>
        <p:spPr>
          <a:xfrm>
            <a:off x="3200400" y="0"/>
            <a:ext cx="2895600" cy="685800"/>
          </a:xfrm>
          <a:solidFill>
            <a:schemeClr val="accent5">
              <a:lumMod val="60000"/>
              <a:lumOff val="40000"/>
            </a:schemeClr>
          </a:solidFill>
        </p:spPr>
        <p:txBody>
          <a:bodyPr>
            <a:normAutofit/>
          </a:bodyPr>
          <a:lstStyle/>
          <a:p>
            <a:pPr algn="r" rtl="1"/>
            <a:r>
              <a:rPr lang="en-US" sz="3600" dirty="0" err="1" smtClean="0"/>
              <a:t>سلامت</a:t>
            </a:r>
            <a:r>
              <a:rPr lang="en-US" sz="3600" dirty="0" smtClean="0"/>
              <a:t> </a:t>
            </a:r>
            <a:r>
              <a:rPr lang="en-US" sz="3600" dirty="0" err="1" smtClean="0"/>
              <a:t>کلی</a:t>
            </a:r>
            <a:r>
              <a:rPr lang="en-US" sz="3600" dirty="0" smtClean="0"/>
              <a:t> </a:t>
            </a:r>
            <a:r>
              <a:rPr lang="en-US" sz="3600" dirty="0" err="1" smtClean="0"/>
              <a:t>مددجو</a:t>
            </a:r>
            <a:r>
              <a:rPr lang="en-US" sz="3600" dirty="0" smtClean="0"/>
              <a:t>:</a:t>
            </a:r>
            <a:endParaRPr lang="en-US" sz="3600" dirty="0"/>
          </a:p>
        </p:txBody>
      </p:sp>
      <p:sp>
        <p:nvSpPr>
          <p:cNvPr id="3" name="Content Placeholder 2"/>
          <p:cNvSpPr>
            <a:spLocks noGrp="1"/>
          </p:cNvSpPr>
          <p:nvPr>
            <p:ph idx="1"/>
          </p:nvPr>
        </p:nvSpPr>
        <p:spPr>
          <a:xfrm>
            <a:off x="152400" y="838200"/>
            <a:ext cx="8991600" cy="3810000"/>
          </a:xfrm>
          <a:solidFill>
            <a:schemeClr val="accent6">
              <a:lumMod val="40000"/>
              <a:lumOff val="60000"/>
            </a:schemeClr>
          </a:solidFill>
        </p:spPr>
        <p:txBody>
          <a:bodyPr>
            <a:normAutofit/>
          </a:bodyPr>
          <a:lstStyle/>
          <a:p>
            <a:pPr algn="justLow" rtl="1"/>
            <a:r>
              <a:rPr lang="en-US" dirty="0" err="1" smtClean="0"/>
              <a:t>یبمارانی</a:t>
            </a:r>
            <a:r>
              <a:rPr lang="en-US" dirty="0" smtClean="0"/>
              <a:t> </a:t>
            </a:r>
            <a:r>
              <a:rPr lang="en-US" dirty="0" err="1" smtClean="0"/>
              <a:t>که</a:t>
            </a:r>
            <a:r>
              <a:rPr lang="en-US" dirty="0" smtClean="0"/>
              <a:t> </a:t>
            </a:r>
            <a:r>
              <a:rPr lang="en-US" dirty="0" err="1" smtClean="0"/>
              <a:t>تغذیه</a:t>
            </a:r>
            <a:r>
              <a:rPr lang="en-US" dirty="0" smtClean="0"/>
              <a:t> </a:t>
            </a:r>
            <a:r>
              <a:rPr lang="en-US" dirty="0" err="1" smtClean="0"/>
              <a:t>کافی</a:t>
            </a:r>
            <a:r>
              <a:rPr lang="en-US" dirty="0" smtClean="0"/>
              <a:t> </a:t>
            </a:r>
            <a:r>
              <a:rPr lang="en-US" dirty="0" err="1" smtClean="0"/>
              <a:t>ندارند</a:t>
            </a:r>
            <a:r>
              <a:rPr lang="en-US" dirty="0" smtClean="0"/>
              <a:t>، </a:t>
            </a:r>
            <a:r>
              <a:rPr lang="en-US" dirty="0" err="1" smtClean="0"/>
              <a:t>از</a:t>
            </a:r>
            <a:r>
              <a:rPr lang="en-US" dirty="0" smtClean="0"/>
              <a:t> </a:t>
            </a:r>
            <a:r>
              <a:rPr lang="en-US" dirty="0" err="1" smtClean="0"/>
              <a:t>داروهای</a:t>
            </a:r>
            <a:r>
              <a:rPr lang="en-US" dirty="0" smtClean="0"/>
              <a:t> </a:t>
            </a:r>
            <a:r>
              <a:rPr lang="en-US" dirty="0" err="1" smtClean="0"/>
              <a:t>استروئیدی</a:t>
            </a:r>
            <a:r>
              <a:rPr lang="en-US" dirty="0" smtClean="0"/>
              <a:t> </a:t>
            </a:r>
            <a:r>
              <a:rPr lang="en-US" dirty="0" err="1" smtClean="0"/>
              <a:t>استفاده</a:t>
            </a:r>
            <a:r>
              <a:rPr lang="en-US" dirty="0" smtClean="0"/>
              <a:t> </a:t>
            </a:r>
            <a:r>
              <a:rPr lang="en-US" dirty="0" err="1" smtClean="0"/>
              <a:t>می</a:t>
            </a:r>
            <a:r>
              <a:rPr lang="en-US" dirty="0" smtClean="0"/>
              <a:t> </a:t>
            </a:r>
            <a:r>
              <a:rPr lang="en-US" dirty="0" err="1" smtClean="0"/>
              <a:t>کنند</a:t>
            </a:r>
            <a:r>
              <a:rPr lang="en-US" dirty="0" smtClean="0"/>
              <a:t> و </a:t>
            </a:r>
            <a:r>
              <a:rPr lang="en-US" dirty="0" err="1" smtClean="0"/>
              <a:t>یا</a:t>
            </a:r>
            <a:r>
              <a:rPr lang="en-US" dirty="0" smtClean="0"/>
              <a:t> </a:t>
            </a:r>
            <a:r>
              <a:rPr lang="en-US" dirty="0" err="1" smtClean="0"/>
              <a:t>بعد</a:t>
            </a:r>
            <a:r>
              <a:rPr lang="en-US" dirty="0" smtClean="0"/>
              <a:t> </a:t>
            </a:r>
            <a:r>
              <a:rPr lang="en-US" dirty="0" err="1" smtClean="0"/>
              <a:t>از</a:t>
            </a:r>
            <a:r>
              <a:rPr lang="en-US" dirty="0" smtClean="0"/>
              <a:t> </a:t>
            </a:r>
            <a:r>
              <a:rPr lang="en-US" dirty="0" err="1" smtClean="0"/>
              <a:t>عمل</a:t>
            </a:r>
            <a:r>
              <a:rPr lang="en-US" dirty="0" smtClean="0"/>
              <a:t> </a:t>
            </a:r>
            <a:r>
              <a:rPr lang="en-US" dirty="0" err="1" smtClean="0"/>
              <a:t>رادیوتراپی</a:t>
            </a:r>
            <a:r>
              <a:rPr lang="en-US" dirty="0" smtClean="0"/>
              <a:t> </a:t>
            </a:r>
            <a:r>
              <a:rPr lang="en-US" dirty="0" err="1" smtClean="0"/>
              <a:t>می</a:t>
            </a:r>
            <a:r>
              <a:rPr lang="en-US" dirty="0" smtClean="0"/>
              <a:t> </a:t>
            </a:r>
            <a:r>
              <a:rPr lang="en-US" dirty="0" err="1" smtClean="0"/>
              <a:t>گیرند</a:t>
            </a:r>
            <a:r>
              <a:rPr lang="en-US" dirty="0" smtClean="0"/>
              <a:t>، </a:t>
            </a:r>
            <a:r>
              <a:rPr lang="en-US" dirty="0" err="1" smtClean="0"/>
              <a:t>خطر</a:t>
            </a:r>
            <a:r>
              <a:rPr lang="en-US" dirty="0" smtClean="0"/>
              <a:t> </a:t>
            </a:r>
            <a:r>
              <a:rPr lang="en-US" dirty="0" err="1" smtClean="0"/>
              <a:t>زیادی</a:t>
            </a:r>
            <a:r>
              <a:rPr lang="en-US" dirty="0" smtClean="0"/>
              <a:t> </a:t>
            </a:r>
            <a:r>
              <a:rPr lang="en-US" dirty="0" err="1" smtClean="0"/>
              <a:t>برای</a:t>
            </a:r>
            <a:r>
              <a:rPr lang="en-US" dirty="0" smtClean="0"/>
              <a:t> </a:t>
            </a:r>
            <a:r>
              <a:rPr lang="en-US" dirty="0" err="1" smtClean="0"/>
              <a:t>عدم</a:t>
            </a:r>
            <a:r>
              <a:rPr lang="en-US" dirty="0" smtClean="0"/>
              <a:t> </a:t>
            </a:r>
            <a:r>
              <a:rPr lang="en-US" dirty="0" err="1" smtClean="0"/>
              <a:t>التیام</a:t>
            </a:r>
            <a:r>
              <a:rPr lang="en-US" dirty="0" smtClean="0"/>
              <a:t> </a:t>
            </a:r>
            <a:r>
              <a:rPr lang="en-US" dirty="0" err="1" smtClean="0"/>
              <a:t>زخمشان</a:t>
            </a:r>
            <a:r>
              <a:rPr lang="en-US" dirty="0" smtClean="0"/>
              <a:t> </a:t>
            </a:r>
            <a:r>
              <a:rPr lang="en-US" dirty="0" err="1" smtClean="0"/>
              <a:t>وجود</a:t>
            </a:r>
            <a:r>
              <a:rPr lang="en-US" dirty="0" smtClean="0"/>
              <a:t> </a:t>
            </a:r>
            <a:r>
              <a:rPr lang="en-US" dirty="0" err="1" smtClean="0"/>
              <a:t>دارد</a:t>
            </a:r>
            <a:r>
              <a:rPr lang="en-US" dirty="0" smtClean="0"/>
              <a:t> و </a:t>
            </a:r>
            <a:r>
              <a:rPr lang="en-US" dirty="0" err="1" smtClean="0"/>
              <a:t>معمولا</a:t>
            </a:r>
            <a:r>
              <a:rPr lang="en-US" dirty="0" smtClean="0"/>
              <a:t> </a:t>
            </a:r>
            <a:r>
              <a:rPr lang="en-US" dirty="0" err="1" smtClean="0"/>
              <a:t>زخم</a:t>
            </a:r>
            <a:r>
              <a:rPr lang="en-US" dirty="0" smtClean="0"/>
              <a:t> </a:t>
            </a:r>
            <a:r>
              <a:rPr lang="en-US" dirty="0" err="1" smtClean="0"/>
              <a:t>آن</a:t>
            </a:r>
            <a:r>
              <a:rPr lang="en-US" dirty="0" smtClean="0"/>
              <a:t> </a:t>
            </a:r>
            <a:r>
              <a:rPr lang="en-US" dirty="0" err="1" smtClean="0"/>
              <a:t>ها</a:t>
            </a:r>
            <a:r>
              <a:rPr lang="en-US" dirty="0" smtClean="0"/>
              <a:t> </a:t>
            </a:r>
            <a:r>
              <a:rPr lang="en-US" dirty="0" err="1" smtClean="0"/>
              <a:t>همراه</a:t>
            </a:r>
            <a:r>
              <a:rPr lang="en-US" dirty="0" smtClean="0"/>
              <a:t> </a:t>
            </a:r>
            <a:r>
              <a:rPr lang="en-US" dirty="0" err="1" smtClean="0"/>
              <a:t>با</a:t>
            </a:r>
            <a:r>
              <a:rPr lang="en-US" dirty="0" smtClean="0"/>
              <a:t> </a:t>
            </a:r>
            <a:r>
              <a:rPr lang="en-US" dirty="0" err="1" smtClean="0"/>
              <a:t>عوارض</a:t>
            </a:r>
            <a:r>
              <a:rPr lang="en-US" dirty="0" smtClean="0"/>
              <a:t> </a:t>
            </a:r>
            <a:r>
              <a:rPr lang="en-US" dirty="0" err="1" smtClean="0"/>
              <a:t>می</a:t>
            </a:r>
            <a:r>
              <a:rPr lang="en-US" dirty="0" smtClean="0"/>
              <a:t> </a:t>
            </a:r>
            <a:r>
              <a:rPr lang="en-US" dirty="0" err="1" smtClean="0"/>
              <a:t>باشد</a:t>
            </a:r>
            <a:r>
              <a:rPr lang="en-US" dirty="0" smtClean="0"/>
              <a:t>. </a:t>
            </a:r>
            <a:r>
              <a:rPr lang="en-US" dirty="0" err="1" smtClean="0"/>
              <a:t>وجود</a:t>
            </a:r>
            <a:r>
              <a:rPr lang="en-US" dirty="0" smtClean="0"/>
              <a:t> </a:t>
            </a:r>
            <a:r>
              <a:rPr lang="en-US" dirty="0" err="1" smtClean="0"/>
              <a:t>بیماری</a:t>
            </a:r>
            <a:r>
              <a:rPr lang="en-US" dirty="0" smtClean="0"/>
              <a:t> </a:t>
            </a:r>
            <a:r>
              <a:rPr lang="en-US" dirty="0" err="1" smtClean="0"/>
              <a:t>های</a:t>
            </a:r>
            <a:r>
              <a:rPr lang="en-US" dirty="0" smtClean="0"/>
              <a:t> </a:t>
            </a:r>
            <a:r>
              <a:rPr lang="en-US" dirty="0" err="1" smtClean="0"/>
              <a:t>جسمی</a:t>
            </a:r>
            <a:r>
              <a:rPr lang="en-US" dirty="0" smtClean="0"/>
              <a:t> </a:t>
            </a:r>
            <a:r>
              <a:rPr lang="en-US" dirty="0" err="1" smtClean="0"/>
              <a:t>مزمن</a:t>
            </a:r>
            <a:r>
              <a:rPr lang="en-US" dirty="0" smtClean="0"/>
              <a:t> </a:t>
            </a:r>
            <a:r>
              <a:rPr lang="en-US" dirty="0" err="1" smtClean="0"/>
              <a:t>یا</a:t>
            </a:r>
            <a:r>
              <a:rPr lang="en-US" dirty="0" smtClean="0"/>
              <a:t> </a:t>
            </a:r>
            <a:r>
              <a:rPr lang="en-US" dirty="0" err="1" smtClean="0"/>
              <a:t>فشارهای</a:t>
            </a:r>
            <a:r>
              <a:rPr lang="en-US" dirty="0" smtClean="0"/>
              <a:t> </a:t>
            </a:r>
            <a:r>
              <a:rPr lang="en-US" dirty="0" err="1" smtClean="0"/>
              <a:t>روانی</a:t>
            </a:r>
            <a:r>
              <a:rPr lang="en-US" dirty="0" smtClean="0"/>
              <a:t> </a:t>
            </a:r>
            <a:r>
              <a:rPr lang="en-US" dirty="0" err="1" smtClean="0"/>
              <a:t>می</a:t>
            </a:r>
            <a:r>
              <a:rPr lang="en-US" dirty="0" smtClean="0"/>
              <a:t> </a:t>
            </a:r>
            <a:r>
              <a:rPr lang="en-US" dirty="0" err="1" smtClean="0"/>
              <a:t>تواند</a:t>
            </a:r>
            <a:r>
              <a:rPr lang="en-US" dirty="0" smtClean="0"/>
              <a:t> </a:t>
            </a:r>
            <a:r>
              <a:rPr lang="en-US" dirty="0" err="1" smtClean="0"/>
              <a:t>در</a:t>
            </a:r>
            <a:r>
              <a:rPr lang="en-US" dirty="0" smtClean="0"/>
              <a:t> </a:t>
            </a:r>
            <a:r>
              <a:rPr lang="en-US" dirty="0" err="1" smtClean="0"/>
              <a:t>التیام</a:t>
            </a:r>
            <a:r>
              <a:rPr lang="en-US" dirty="0" smtClean="0"/>
              <a:t> </a:t>
            </a:r>
            <a:r>
              <a:rPr lang="en-US" dirty="0" err="1" smtClean="0"/>
              <a:t>زخم</a:t>
            </a:r>
            <a:r>
              <a:rPr lang="en-US" dirty="0" smtClean="0"/>
              <a:t> </a:t>
            </a:r>
            <a:r>
              <a:rPr lang="en-US" dirty="0" err="1" smtClean="0"/>
              <a:t>تاثیر</a:t>
            </a:r>
            <a:r>
              <a:rPr lang="en-US" dirty="0" smtClean="0"/>
              <a:t> </a:t>
            </a:r>
            <a:r>
              <a:rPr lang="en-US" dirty="0" err="1" smtClean="0"/>
              <a:t>منفی</a:t>
            </a:r>
            <a:r>
              <a:rPr lang="en-US" dirty="0" smtClean="0"/>
              <a:t> </a:t>
            </a:r>
            <a:r>
              <a:rPr lang="en-US" dirty="0" err="1" smtClean="0"/>
              <a:t>داشته</a:t>
            </a:r>
            <a:r>
              <a:rPr lang="en-US" dirty="0" smtClean="0"/>
              <a:t> </a:t>
            </a:r>
            <a:r>
              <a:rPr lang="en-US" dirty="0" err="1" smtClean="0"/>
              <a:t>باشد</a:t>
            </a:r>
            <a:r>
              <a:rPr lang="en-US" dirty="0" smtClean="0"/>
              <a:t>.</a:t>
            </a:r>
            <a:endParaRPr lang="en-US" dirty="0"/>
          </a:p>
        </p:txBody>
      </p:sp>
      <p:pic>
        <p:nvPicPr>
          <p:cNvPr id="1028" name="Picture 4" descr="D:\Users\mostafa\Desktop\cellule\زخم\New folder\استروئید\2e44a4850bdf72eb1f97116c007dfff8.jpg"/>
          <p:cNvPicPr>
            <a:picLocks noChangeAspect="1" noChangeArrowheads="1"/>
          </p:cNvPicPr>
          <p:nvPr/>
        </p:nvPicPr>
        <p:blipFill>
          <a:blip r:embed="rId3"/>
          <a:srcRect/>
          <a:stretch>
            <a:fillRect/>
          </a:stretch>
        </p:blipFill>
        <p:spPr bwMode="auto">
          <a:xfrm>
            <a:off x="0" y="4571999"/>
            <a:ext cx="2133600" cy="2286001"/>
          </a:xfrm>
          <a:prstGeom prst="rect">
            <a:avLst/>
          </a:prstGeom>
          <a:noFill/>
        </p:spPr>
      </p:pic>
      <p:pic>
        <p:nvPicPr>
          <p:cNvPr id="1031" name="Picture 7" descr="D:\Users\mostafa\Desktop\cellule\زخم\New folder\robotpatient-am4.jpg"/>
          <p:cNvPicPr>
            <a:picLocks noChangeAspect="1" noChangeArrowheads="1"/>
          </p:cNvPicPr>
          <p:nvPr/>
        </p:nvPicPr>
        <p:blipFill>
          <a:blip r:embed="rId4"/>
          <a:srcRect/>
          <a:stretch>
            <a:fillRect/>
          </a:stretch>
        </p:blipFill>
        <p:spPr bwMode="auto">
          <a:xfrm>
            <a:off x="5043488" y="4495800"/>
            <a:ext cx="4100512" cy="2362199"/>
          </a:xfrm>
          <a:prstGeom prst="rect">
            <a:avLst/>
          </a:prstGeom>
          <a:noFill/>
        </p:spPr>
      </p:pic>
      <p:pic>
        <p:nvPicPr>
          <p:cNvPr id="1032" name="Picture 8" descr="D:\Users\mostafa\Desktop\cellule\زخم\New folder\استروئید\synergy_1.jpg"/>
          <p:cNvPicPr>
            <a:picLocks noChangeAspect="1" noChangeArrowheads="1"/>
          </p:cNvPicPr>
          <p:nvPr/>
        </p:nvPicPr>
        <p:blipFill>
          <a:blip r:embed="rId5"/>
          <a:srcRect/>
          <a:stretch>
            <a:fillRect/>
          </a:stretch>
        </p:blipFill>
        <p:spPr bwMode="auto">
          <a:xfrm>
            <a:off x="2133600" y="4572000"/>
            <a:ext cx="2895600" cy="2286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40266"/>
    </mc:Choice>
    <mc:Fallback xmlns="">
      <p:transition spd="slow" advTm="40266"/>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0"/>
            <a:ext cx="3276600" cy="990600"/>
          </a:xfrm>
          <a:solidFill>
            <a:schemeClr val="accent5">
              <a:lumMod val="60000"/>
              <a:lumOff val="40000"/>
            </a:schemeClr>
          </a:solidFill>
        </p:spPr>
        <p:txBody>
          <a:bodyPr/>
          <a:lstStyle/>
          <a:p>
            <a:pPr algn="r" rtl="1"/>
            <a:r>
              <a:rPr lang="en-US" dirty="0" err="1" smtClean="0"/>
              <a:t>عوارض</a:t>
            </a:r>
            <a:r>
              <a:rPr lang="en-US" dirty="0" smtClean="0"/>
              <a:t> </a:t>
            </a:r>
            <a:r>
              <a:rPr lang="en-US" dirty="0" err="1" smtClean="0"/>
              <a:t>زخم</a:t>
            </a:r>
            <a:r>
              <a:rPr lang="en-US" dirty="0" smtClean="0"/>
              <a:t>:</a:t>
            </a:r>
            <a:endParaRPr lang="en-US" dirty="0"/>
          </a:p>
        </p:txBody>
      </p:sp>
      <p:sp>
        <p:nvSpPr>
          <p:cNvPr id="3" name="Content Placeholder 2"/>
          <p:cNvSpPr>
            <a:spLocks noGrp="1"/>
          </p:cNvSpPr>
          <p:nvPr>
            <p:ph idx="1"/>
          </p:nvPr>
        </p:nvSpPr>
        <p:spPr>
          <a:xfrm>
            <a:off x="0" y="1143000"/>
            <a:ext cx="9144000" cy="2743200"/>
          </a:xfrm>
        </p:spPr>
        <p:txBody>
          <a:bodyPr>
            <a:normAutofit fontScale="92500" lnSpcReduction="20000"/>
          </a:bodyPr>
          <a:lstStyle/>
          <a:p>
            <a:pPr algn="justLow" rtl="1"/>
            <a:r>
              <a:rPr lang="en-US" sz="3600" dirty="0" err="1" smtClean="0"/>
              <a:t>افزایش</a:t>
            </a:r>
            <a:r>
              <a:rPr lang="en-US" sz="3600" dirty="0" smtClean="0"/>
              <a:t> </a:t>
            </a:r>
            <a:r>
              <a:rPr lang="en-US" sz="3600" dirty="0" err="1" smtClean="0"/>
              <a:t>عوارض</a:t>
            </a:r>
            <a:r>
              <a:rPr lang="en-US" sz="3600" dirty="0" smtClean="0"/>
              <a:t> </a:t>
            </a:r>
            <a:r>
              <a:rPr lang="en-US" sz="3600" dirty="0" err="1" smtClean="0"/>
              <a:t>زخم</a:t>
            </a:r>
            <a:r>
              <a:rPr lang="en-US" sz="3600" dirty="0" smtClean="0"/>
              <a:t>، </a:t>
            </a:r>
            <a:r>
              <a:rPr lang="en-US" sz="3600" dirty="0" err="1" smtClean="0"/>
              <a:t>خطر</a:t>
            </a:r>
            <a:r>
              <a:rPr lang="en-US" sz="3600" dirty="0" smtClean="0"/>
              <a:t> </a:t>
            </a:r>
            <a:r>
              <a:rPr lang="en-US" sz="3600" dirty="0" err="1" smtClean="0"/>
              <a:t>گسترش</a:t>
            </a:r>
            <a:r>
              <a:rPr lang="en-US" sz="3600" dirty="0" smtClean="0"/>
              <a:t> </a:t>
            </a:r>
            <a:r>
              <a:rPr lang="en-US" sz="3600" dirty="0" err="1" smtClean="0"/>
              <a:t>بیماری</a:t>
            </a:r>
            <a:r>
              <a:rPr lang="en-US" sz="3600" dirty="0" smtClean="0"/>
              <a:t> و </a:t>
            </a:r>
            <a:r>
              <a:rPr lang="en-US" sz="3600" dirty="0" err="1" smtClean="0"/>
              <a:t>مرگ</a:t>
            </a:r>
            <a:r>
              <a:rPr lang="en-US" sz="3600" dirty="0" smtClean="0"/>
              <a:t> </a:t>
            </a:r>
            <a:r>
              <a:rPr lang="en-US" sz="3600" dirty="0" err="1" smtClean="0"/>
              <a:t>را</a:t>
            </a:r>
            <a:r>
              <a:rPr lang="en-US" sz="3600" dirty="0" smtClean="0"/>
              <a:t> </a:t>
            </a:r>
            <a:r>
              <a:rPr lang="en-US" sz="3600" dirty="0" err="1" smtClean="0"/>
              <a:t>دارد.طولانی</a:t>
            </a:r>
            <a:r>
              <a:rPr lang="en-US" sz="3600" dirty="0" smtClean="0"/>
              <a:t> </a:t>
            </a:r>
            <a:r>
              <a:rPr lang="en-US" sz="3600" dirty="0" err="1" smtClean="0"/>
              <a:t>شدن</a:t>
            </a:r>
            <a:r>
              <a:rPr lang="en-US" sz="3600" dirty="0" smtClean="0"/>
              <a:t> </a:t>
            </a:r>
            <a:r>
              <a:rPr lang="en-US" sz="3600" dirty="0" err="1" smtClean="0"/>
              <a:t>توقف</a:t>
            </a:r>
            <a:r>
              <a:rPr lang="en-US" sz="3600" dirty="0" smtClean="0"/>
              <a:t> </a:t>
            </a:r>
            <a:r>
              <a:rPr lang="en-US" sz="3600" dirty="0" err="1" smtClean="0"/>
              <a:t>بیمار</a:t>
            </a:r>
            <a:r>
              <a:rPr lang="en-US" sz="3600" dirty="0" smtClean="0"/>
              <a:t> </a:t>
            </a:r>
            <a:r>
              <a:rPr lang="en-US" sz="3600" dirty="0" err="1" smtClean="0"/>
              <a:t>در</a:t>
            </a:r>
            <a:r>
              <a:rPr lang="en-US" sz="3600" dirty="0" smtClean="0"/>
              <a:t> </a:t>
            </a:r>
            <a:r>
              <a:rPr lang="en-US" sz="3600" dirty="0" err="1" smtClean="0"/>
              <a:t>بیمارستان</a:t>
            </a:r>
            <a:r>
              <a:rPr lang="en-US" sz="3600" dirty="0" smtClean="0"/>
              <a:t> و </a:t>
            </a:r>
            <a:r>
              <a:rPr lang="en-US" sz="3600" dirty="0" err="1" smtClean="0"/>
              <a:t>گران</a:t>
            </a:r>
            <a:r>
              <a:rPr lang="en-US" sz="3600" dirty="0" smtClean="0"/>
              <a:t> </a:t>
            </a:r>
            <a:r>
              <a:rPr lang="en-US" sz="3600" dirty="0" err="1" smtClean="0"/>
              <a:t>شدن</a:t>
            </a:r>
            <a:r>
              <a:rPr lang="en-US" sz="3600" dirty="0" smtClean="0"/>
              <a:t> </a:t>
            </a:r>
            <a:r>
              <a:rPr lang="en-US" sz="3600" dirty="0" err="1" smtClean="0"/>
              <a:t>هزینه</a:t>
            </a:r>
            <a:r>
              <a:rPr lang="en-US" sz="3600" dirty="0" smtClean="0"/>
              <a:t> </a:t>
            </a:r>
            <a:r>
              <a:rPr lang="en-US" sz="3600" dirty="0" err="1" smtClean="0"/>
              <a:t>های</a:t>
            </a:r>
            <a:r>
              <a:rPr lang="en-US" sz="3600" dirty="0" smtClean="0"/>
              <a:t> </a:t>
            </a:r>
            <a:r>
              <a:rPr lang="en-US" sz="3600" dirty="0" err="1" smtClean="0"/>
              <a:t>درمانی</a:t>
            </a:r>
            <a:r>
              <a:rPr lang="en-US" sz="3600" dirty="0" smtClean="0"/>
              <a:t> </a:t>
            </a:r>
            <a:r>
              <a:rPr lang="en-US" sz="3600" dirty="0" err="1" smtClean="0"/>
              <a:t>نیز</a:t>
            </a:r>
            <a:r>
              <a:rPr lang="en-US" sz="3600" dirty="0" smtClean="0"/>
              <a:t> </a:t>
            </a:r>
            <a:r>
              <a:rPr lang="en-US" sz="3600" dirty="0" err="1" smtClean="0"/>
              <a:t>از</a:t>
            </a:r>
            <a:r>
              <a:rPr lang="en-US" sz="3600" dirty="0" smtClean="0"/>
              <a:t> </a:t>
            </a:r>
            <a:r>
              <a:rPr lang="en-US" sz="3600" dirty="0" err="1" smtClean="0"/>
              <a:t>عوارض</a:t>
            </a:r>
            <a:r>
              <a:rPr lang="en-US" sz="3600" dirty="0" smtClean="0"/>
              <a:t> </a:t>
            </a:r>
            <a:r>
              <a:rPr lang="en-US" sz="3600" dirty="0" err="1" smtClean="0"/>
              <a:t>زخم</a:t>
            </a:r>
            <a:r>
              <a:rPr lang="en-US" sz="3600" dirty="0" smtClean="0"/>
              <a:t> </a:t>
            </a:r>
            <a:r>
              <a:rPr lang="en-US" sz="3600" dirty="0" err="1" smtClean="0"/>
              <a:t>محسوب</a:t>
            </a:r>
            <a:r>
              <a:rPr lang="en-US" sz="3600" dirty="0" smtClean="0"/>
              <a:t> </a:t>
            </a:r>
            <a:r>
              <a:rPr lang="en-US" sz="3600" dirty="0" err="1" smtClean="0"/>
              <a:t>می</a:t>
            </a:r>
            <a:r>
              <a:rPr lang="en-US" sz="3600" dirty="0" smtClean="0"/>
              <a:t> </a:t>
            </a:r>
            <a:r>
              <a:rPr lang="en-US" sz="3600" dirty="0" err="1" smtClean="0"/>
              <a:t>شود</a:t>
            </a:r>
            <a:endParaRPr lang="en-US" sz="3600" dirty="0" smtClean="0"/>
          </a:p>
          <a:p>
            <a:pPr algn="justLow" rtl="1"/>
            <a:endParaRPr lang="en-US" sz="3600" dirty="0"/>
          </a:p>
          <a:p>
            <a:pPr algn="justLow" rtl="1"/>
            <a:r>
              <a:rPr lang="en-US" sz="3600" dirty="0" err="1" smtClean="0"/>
              <a:t>عوارض</a:t>
            </a:r>
            <a:r>
              <a:rPr lang="en-US" sz="3600" dirty="0" smtClean="0"/>
              <a:t> </a:t>
            </a:r>
            <a:r>
              <a:rPr lang="en-US" sz="3600" dirty="0" err="1" smtClean="0"/>
              <a:t>زخم</a:t>
            </a:r>
            <a:r>
              <a:rPr lang="en-US" sz="3600" dirty="0" smtClean="0"/>
              <a:t> شامل: </a:t>
            </a:r>
            <a:r>
              <a:rPr lang="en-US" sz="3600" dirty="0" err="1" smtClean="0"/>
              <a:t>عفونت</a:t>
            </a:r>
            <a:r>
              <a:rPr lang="en-US" sz="3600" dirty="0" smtClean="0"/>
              <a:t>، </a:t>
            </a:r>
            <a:r>
              <a:rPr lang="en-US" sz="3600" dirty="0" err="1" smtClean="0"/>
              <a:t>خونریزی</a:t>
            </a:r>
            <a:r>
              <a:rPr lang="en-US" sz="3600" dirty="0" smtClean="0"/>
              <a:t>، </a:t>
            </a:r>
            <a:r>
              <a:rPr lang="en-US" sz="3600" dirty="0" err="1" smtClean="0"/>
              <a:t>باز</a:t>
            </a:r>
            <a:r>
              <a:rPr lang="en-US" sz="3600" dirty="0" smtClean="0"/>
              <a:t> </a:t>
            </a:r>
            <a:r>
              <a:rPr lang="en-US" sz="3600" dirty="0" err="1" smtClean="0"/>
              <a:t>شدن</a:t>
            </a:r>
            <a:r>
              <a:rPr lang="en-US" sz="3600" dirty="0" smtClean="0"/>
              <a:t> </a:t>
            </a:r>
            <a:r>
              <a:rPr lang="en-US" sz="3600" dirty="0" err="1" smtClean="0"/>
              <a:t>زخم</a:t>
            </a:r>
            <a:r>
              <a:rPr lang="en-US" sz="3600" dirty="0" smtClean="0"/>
              <a:t>، و </a:t>
            </a:r>
            <a:r>
              <a:rPr lang="en-US" sz="3600" dirty="0" err="1" smtClean="0"/>
              <a:t>خطر</a:t>
            </a:r>
            <a:r>
              <a:rPr lang="en-US" sz="3600" dirty="0" smtClean="0"/>
              <a:t> </a:t>
            </a:r>
            <a:r>
              <a:rPr lang="en-US" sz="3600" dirty="0" err="1" smtClean="0"/>
              <a:t>بیرون</a:t>
            </a:r>
            <a:r>
              <a:rPr lang="en-US" sz="3600" dirty="0" smtClean="0"/>
              <a:t> </a:t>
            </a:r>
            <a:r>
              <a:rPr lang="en-US" sz="3600" dirty="0" err="1" smtClean="0"/>
              <a:t>ریختن</a:t>
            </a:r>
            <a:r>
              <a:rPr lang="en-US" sz="3600" dirty="0" smtClean="0"/>
              <a:t> </a:t>
            </a:r>
            <a:r>
              <a:rPr lang="en-US" sz="3600" dirty="0" err="1" smtClean="0"/>
              <a:t>احشاء</a:t>
            </a:r>
            <a:r>
              <a:rPr lang="en-US" sz="3600" dirty="0" smtClean="0"/>
              <a:t> </a:t>
            </a:r>
            <a:r>
              <a:rPr lang="en-US" sz="3600" dirty="0" err="1" smtClean="0"/>
              <a:t>می</a:t>
            </a:r>
            <a:r>
              <a:rPr lang="en-US" sz="3600" dirty="0" smtClean="0"/>
              <a:t> </a:t>
            </a:r>
            <a:r>
              <a:rPr lang="en-US" sz="3600" dirty="0" err="1" smtClean="0"/>
              <a:t>باشد</a:t>
            </a:r>
            <a:r>
              <a:rPr lang="en-US" sz="3600" dirty="0" smtClean="0"/>
              <a:t>.</a:t>
            </a:r>
            <a:endParaRPr lang="en-US" sz="3600" dirty="0"/>
          </a:p>
        </p:txBody>
      </p:sp>
    </p:spTree>
  </p:cSld>
  <p:clrMapOvr>
    <a:masterClrMapping/>
  </p:clrMapOvr>
  <mc:AlternateContent xmlns:mc="http://schemas.openxmlformats.org/markup-compatibility/2006" xmlns:p14="http://schemas.microsoft.com/office/powerpoint/2010/main">
    <mc:Choice Requires="p14">
      <p:transition spd="slow" p14:dur="2000" advTm="83176"/>
    </mc:Choice>
    <mc:Fallback xmlns="">
      <p:transition spd="slow" advTm="83176"/>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D:\Users\mostafa\Desktop\cellule\زخم\New folder\عفونت\M3301241-Wound_infection-SPL.jpg"/>
          <p:cNvPicPr>
            <a:picLocks noChangeAspect="1" noChangeArrowheads="1"/>
          </p:cNvPicPr>
          <p:nvPr/>
        </p:nvPicPr>
        <p:blipFill>
          <a:blip r:embed="rId2">
            <a:lum bright="23000" contrast="-39000"/>
          </a:blip>
          <a:srcRect/>
          <a:stretch>
            <a:fillRect/>
          </a:stretch>
        </p:blipFill>
        <p:spPr bwMode="auto">
          <a:xfrm>
            <a:off x="6858001" y="0"/>
            <a:ext cx="2286000" cy="1447800"/>
          </a:xfrm>
          <a:prstGeom prst="rect">
            <a:avLst/>
          </a:prstGeom>
          <a:noFill/>
        </p:spPr>
      </p:pic>
      <p:sp>
        <p:nvSpPr>
          <p:cNvPr id="2" name="Title 1"/>
          <p:cNvSpPr>
            <a:spLocks noGrp="1"/>
          </p:cNvSpPr>
          <p:nvPr>
            <p:ph type="title"/>
          </p:nvPr>
        </p:nvSpPr>
        <p:spPr>
          <a:xfrm>
            <a:off x="7010400" y="0"/>
            <a:ext cx="1828800" cy="838200"/>
          </a:xfrm>
        </p:spPr>
        <p:txBody>
          <a:bodyPr/>
          <a:lstStyle/>
          <a:p>
            <a:pPr algn="r" rtl="1"/>
            <a:r>
              <a:rPr lang="en-US" dirty="0" err="1" smtClean="0"/>
              <a:t>عفونت</a:t>
            </a:r>
            <a:r>
              <a:rPr lang="en-US" dirty="0" smtClean="0"/>
              <a:t>:</a:t>
            </a:r>
            <a:endParaRPr lang="en-US" dirty="0"/>
          </a:p>
        </p:txBody>
      </p:sp>
      <p:sp>
        <p:nvSpPr>
          <p:cNvPr id="3" name="Content Placeholder 2"/>
          <p:cNvSpPr>
            <a:spLocks noGrp="1"/>
          </p:cNvSpPr>
          <p:nvPr>
            <p:ph idx="1"/>
          </p:nvPr>
        </p:nvSpPr>
        <p:spPr>
          <a:xfrm>
            <a:off x="228600" y="4343400"/>
            <a:ext cx="8915400" cy="2286000"/>
          </a:xfrm>
        </p:spPr>
        <p:txBody>
          <a:bodyPr>
            <a:normAutofit fontScale="92500" lnSpcReduction="20000"/>
          </a:bodyPr>
          <a:lstStyle/>
          <a:p>
            <a:pPr algn="just" rtl="1"/>
            <a:r>
              <a:rPr lang="en-US" dirty="0" err="1" smtClean="0"/>
              <a:t>هجوم</a:t>
            </a:r>
            <a:r>
              <a:rPr lang="en-US" dirty="0" smtClean="0"/>
              <a:t> </a:t>
            </a:r>
            <a:r>
              <a:rPr lang="en-US" dirty="0" err="1" smtClean="0"/>
              <a:t>باکتریها</a:t>
            </a:r>
            <a:r>
              <a:rPr lang="en-US" dirty="0" smtClean="0"/>
              <a:t> </a:t>
            </a:r>
            <a:r>
              <a:rPr lang="en-US" dirty="0" err="1" smtClean="0"/>
              <a:t>به</a:t>
            </a:r>
            <a:r>
              <a:rPr lang="en-US" dirty="0" smtClean="0"/>
              <a:t> </a:t>
            </a:r>
            <a:r>
              <a:rPr lang="en-US" dirty="0" err="1" smtClean="0"/>
              <a:t>زخم</a:t>
            </a:r>
            <a:r>
              <a:rPr lang="en-US" dirty="0" smtClean="0"/>
              <a:t> </a:t>
            </a:r>
            <a:r>
              <a:rPr lang="en-US" dirty="0" err="1" smtClean="0"/>
              <a:t>می</a:t>
            </a:r>
            <a:r>
              <a:rPr lang="en-US" dirty="0" smtClean="0"/>
              <a:t> </a:t>
            </a:r>
            <a:r>
              <a:rPr lang="en-US" dirty="0" err="1" smtClean="0"/>
              <a:t>تواند</a:t>
            </a:r>
            <a:r>
              <a:rPr lang="en-US" dirty="0" smtClean="0"/>
              <a:t> </a:t>
            </a:r>
            <a:r>
              <a:rPr lang="en-US" dirty="0" err="1" smtClean="0"/>
              <a:t>در</a:t>
            </a:r>
            <a:r>
              <a:rPr lang="en-US" dirty="0" smtClean="0"/>
              <a:t> </a:t>
            </a:r>
            <a:r>
              <a:rPr lang="en-US" dirty="0" err="1" smtClean="0"/>
              <a:t>زمان</a:t>
            </a:r>
            <a:r>
              <a:rPr lang="en-US" dirty="0" smtClean="0"/>
              <a:t> </a:t>
            </a:r>
            <a:r>
              <a:rPr lang="en-US" dirty="0" err="1" smtClean="0"/>
              <a:t>آسیب</a:t>
            </a:r>
            <a:r>
              <a:rPr lang="en-US" dirty="0" smtClean="0"/>
              <a:t> </a:t>
            </a:r>
            <a:r>
              <a:rPr lang="en-US" dirty="0" err="1" smtClean="0"/>
              <a:t>دیدگی</a:t>
            </a:r>
            <a:r>
              <a:rPr lang="en-US" dirty="0" smtClean="0"/>
              <a:t> </a:t>
            </a:r>
            <a:r>
              <a:rPr lang="en-US" dirty="0" err="1" smtClean="0"/>
              <a:t>زخم</a:t>
            </a:r>
            <a:r>
              <a:rPr lang="en-US" dirty="0" smtClean="0"/>
              <a:t> و </a:t>
            </a:r>
            <a:r>
              <a:rPr lang="en-US" dirty="0" err="1" smtClean="0"/>
              <a:t>یا</a:t>
            </a:r>
            <a:r>
              <a:rPr lang="en-US" dirty="0" smtClean="0"/>
              <a:t> </a:t>
            </a:r>
            <a:r>
              <a:rPr lang="en-US" dirty="0" err="1" smtClean="0"/>
              <a:t>در</a:t>
            </a:r>
            <a:r>
              <a:rPr lang="en-US" dirty="0" smtClean="0"/>
              <a:t> </a:t>
            </a:r>
            <a:r>
              <a:rPr lang="en-US" dirty="0" err="1" smtClean="0"/>
              <a:t>طول</a:t>
            </a:r>
            <a:r>
              <a:rPr lang="en-US" dirty="0" smtClean="0"/>
              <a:t> </a:t>
            </a:r>
            <a:r>
              <a:rPr lang="en-US" dirty="0" err="1" smtClean="0"/>
              <a:t>عمل</a:t>
            </a:r>
            <a:r>
              <a:rPr lang="en-US" dirty="0" smtClean="0"/>
              <a:t> </a:t>
            </a:r>
            <a:r>
              <a:rPr lang="en-US" dirty="0" err="1" smtClean="0"/>
              <a:t>جراحی</a:t>
            </a:r>
            <a:r>
              <a:rPr lang="en-US" dirty="0" smtClean="0"/>
              <a:t> و </a:t>
            </a:r>
            <a:r>
              <a:rPr lang="en-US" dirty="0" err="1" smtClean="0"/>
              <a:t>یا</a:t>
            </a:r>
            <a:r>
              <a:rPr lang="en-US" dirty="0" smtClean="0"/>
              <a:t> </a:t>
            </a:r>
            <a:r>
              <a:rPr lang="en-US" dirty="0" err="1" smtClean="0"/>
              <a:t>در</a:t>
            </a:r>
            <a:r>
              <a:rPr lang="en-US" dirty="0" smtClean="0"/>
              <a:t> </a:t>
            </a:r>
            <a:r>
              <a:rPr lang="en-US" dirty="0" err="1" smtClean="0"/>
              <a:t>هر</a:t>
            </a:r>
            <a:r>
              <a:rPr lang="en-US" dirty="0" smtClean="0"/>
              <a:t> </a:t>
            </a:r>
            <a:r>
              <a:rPr lang="en-US" dirty="0" err="1" smtClean="0"/>
              <a:t>زمانی</a:t>
            </a:r>
            <a:r>
              <a:rPr lang="en-US" dirty="0" smtClean="0"/>
              <a:t> </a:t>
            </a:r>
            <a:r>
              <a:rPr lang="en-US" dirty="0" err="1" smtClean="0"/>
              <a:t>بعد</a:t>
            </a:r>
            <a:r>
              <a:rPr lang="en-US" dirty="0" smtClean="0"/>
              <a:t> </a:t>
            </a:r>
            <a:r>
              <a:rPr lang="en-US" dirty="0" err="1" smtClean="0"/>
              <a:t>از</a:t>
            </a:r>
            <a:r>
              <a:rPr lang="en-US" dirty="0" smtClean="0"/>
              <a:t> </a:t>
            </a:r>
            <a:r>
              <a:rPr lang="en-US" dirty="0" err="1" smtClean="0"/>
              <a:t>آن</a:t>
            </a:r>
            <a:r>
              <a:rPr lang="en-US" dirty="0" smtClean="0"/>
              <a:t> </a:t>
            </a:r>
            <a:r>
              <a:rPr lang="en-US" dirty="0" err="1" smtClean="0"/>
              <a:t>صورت</a:t>
            </a:r>
            <a:r>
              <a:rPr lang="en-US" dirty="0" smtClean="0"/>
              <a:t> </a:t>
            </a:r>
            <a:r>
              <a:rPr lang="en-US" dirty="0" err="1" smtClean="0"/>
              <a:t>گیرد</a:t>
            </a:r>
            <a:r>
              <a:rPr lang="en-US" dirty="0" smtClean="0"/>
              <a:t>. </a:t>
            </a:r>
            <a:r>
              <a:rPr lang="en-US" dirty="0" err="1" smtClean="0"/>
              <a:t>همچنین</a:t>
            </a:r>
            <a:r>
              <a:rPr lang="en-US" dirty="0" smtClean="0"/>
              <a:t> </a:t>
            </a:r>
            <a:r>
              <a:rPr lang="en-US" dirty="0" err="1" smtClean="0"/>
              <a:t>در</a:t>
            </a:r>
            <a:r>
              <a:rPr lang="en-US" dirty="0" smtClean="0"/>
              <a:t> </a:t>
            </a:r>
            <a:r>
              <a:rPr lang="en-US" dirty="0" err="1" smtClean="0"/>
              <a:t>زخمهایی</a:t>
            </a:r>
            <a:r>
              <a:rPr lang="en-US" dirty="0" smtClean="0"/>
              <a:t> </a:t>
            </a:r>
            <a:r>
              <a:rPr lang="en-US" dirty="0" err="1" smtClean="0"/>
              <a:t>که</a:t>
            </a:r>
            <a:r>
              <a:rPr lang="en-US" dirty="0" smtClean="0"/>
              <a:t> </a:t>
            </a:r>
            <a:r>
              <a:rPr lang="en-US" dirty="0" err="1" smtClean="0"/>
              <a:t>بوسیله</a:t>
            </a:r>
            <a:r>
              <a:rPr lang="en-US" dirty="0" smtClean="0"/>
              <a:t> </a:t>
            </a:r>
            <a:r>
              <a:rPr lang="en-US" dirty="0" err="1" smtClean="0"/>
              <a:t>عمل</a:t>
            </a:r>
            <a:r>
              <a:rPr lang="en-US" dirty="0" smtClean="0"/>
              <a:t> </a:t>
            </a:r>
            <a:r>
              <a:rPr lang="en-US" dirty="0" err="1" smtClean="0"/>
              <a:t>جراحی</a:t>
            </a:r>
            <a:r>
              <a:rPr lang="en-US" dirty="0" smtClean="0"/>
              <a:t> </a:t>
            </a:r>
            <a:r>
              <a:rPr lang="en-US" dirty="0" err="1" smtClean="0"/>
              <a:t>روی</a:t>
            </a:r>
            <a:r>
              <a:rPr lang="en-US" dirty="0" smtClean="0"/>
              <a:t> </a:t>
            </a:r>
            <a:r>
              <a:rPr lang="en-US" dirty="0" err="1" smtClean="0"/>
              <a:t>روده</a:t>
            </a:r>
            <a:r>
              <a:rPr lang="en-US" dirty="0" smtClean="0"/>
              <a:t> </a:t>
            </a:r>
            <a:r>
              <a:rPr lang="en-US" dirty="0" err="1" smtClean="0"/>
              <a:t>انجام</a:t>
            </a:r>
            <a:r>
              <a:rPr lang="en-US" dirty="0" smtClean="0"/>
              <a:t> </a:t>
            </a:r>
            <a:r>
              <a:rPr lang="en-US" dirty="0" err="1" smtClean="0"/>
              <a:t>می</a:t>
            </a:r>
            <a:r>
              <a:rPr lang="en-US" dirty="0" smtClean="0"/>
              <a:t> </a:t>
            </a:r>
            <a:r>
              <a:rPr lang="en-US" dirty="0" err="1" smtClean="0"/>
              <a:t>گیرد</a:t>
            </a:r>
            <a:r>
              <a:rPr lang="en-US" dirty="0" smtClean="0"/>
              <a:t>، </a:t>
            </a:r>
            <a:r>
              <a:rPr lang="en-US" dirty="0" err="1" smtClean="0"/>
              <a:t>چون</a:t>
            </a:r>
            <a:r>
              <a:rPr lang="en-US" dirty="0" smtClean="0"/>
              <a:t> </a:t>
            </a:r>
            <a:r>
              <a:rPr lang="en-US" dirty="0" err="1" smtClean="0"/>
              <a:t>با</a:t>
            </a:r>
            <a:r>
              <a:rPr lang="en-US" dirty="0" smtClean="0"/>
              <a:t> </a:t>
            </a:r>
            <a:r>
              <a:rPr lang="en-US" dirty="0" err="1" smtClean="0"/>
              <a:t>مواد</a:t>
            </a:r>
            <a:r>
              <a:rPr lang="en-US" dirty="0" smtClean="0"/>
              <a:t> </a:t>
            </a:r>
            <a:r>
              <a:rPr lang="en-US" dirty="0" err="1" smtClean="0"/>
              <a:t>مدفوعی</a:t>
            </a:r>
            <a:r>
              <a:rPr lang="en-US" dirty="0" smtClean="0"/>
              <a:t> </a:t>
            </a:r>
            <a:r>
              <a:rPr lang="en-US" dirty="0" err="1" smtClean="0"/>
              <a:t>آلوده</a:t>
            </a:r>
            <a:r>
              <a:rPr lang="en-US" dirty="0" smtClean="0"/>
              <a:t> </a:t>
            </a:r>
            <a:r>
              <a:rPr lang="en-US" dirty="0" err="1" smtClean="0"/>
              <a:t>می</a:t>
            </a:r>
            <a:r>
              <a:rPr lang="en-US" dirty="0" smtClean="0"/>
              <a:t> </a:t>
            </a:r>
            <a:r>
              <a:rPr lang="en-US" dirty="0" err="1" smtClean="0"/>
              <a:t>شود</a:t>
            </a:r>
            <a:r>
              <a:rPr lang="en-US" dirty="0" smtClean="0"/>
              <a:t>، </a:t>
            </a:r>
            <a:r>
              <a:rPr lang="en-US" dirty="0" err="1" smtClean="0"/>
              <a:t>نیز</a:t>
            </a:r>
            <a:r>
              <a:rPr lang="en-US" dirty="0" smtClean="0"/>
              <a:t> </a:t>
            </a:r>
            <a:r>
              <a:rPr lang="en-US" dirty="0" err="1" smtClean="0"/>
              <a:t>احتمال</a:t>
            </a:r>
            <a:r>
              <a:rPr lang="en-US" dirty="0" smtClean="0"/>
              <a:t> </a:t>
            </a:r>
            <a:r>
              <a:rPr lang="en-US" dirty="0" err="1" smtClean="0"/>
              <a:t>عفونت</a:t>
            </a:r>
            <a:r>
              <a:rPr lang="en-US" dirty="0" smtClean="0"/>
              <a:t> </a:t>
            </a:r>
            <a:r>
              <a:rPr lang="en-US" dirty="0" err="1" smtClean="0"/>
              <a:t>وجود</a:t>
            </a:r>
            <a:r>
              <a:rPr lang="en-US" dirty="0" smtClean="0"/>
              <a:t> </a:t>
            </a:r>
            <a:r>
              <a:rPr lang="en-US" dirty="0" err="1" smtClean="0"/>
              <a:t>دارد</a:t>
            </a:r>
            <a:r>
              <a:rPr lang="en-US" dirty="0" smtClean="0"/>
              <a:t>. </a:t>
            </a:r>
            <a:r>
              <a:rPr lang="en-US" dirty="0" err="1" smtClean="0"/>
              <a:t>علائم</a:t>
            </a:r>
            <a:r>
              <a:rPr lang="en-US" dirty="0" smtClean="0"/>
              <a:t> </a:t>
            </a:r>
            <a:r>
              <a:rPr lang="en-US" dirty="0" err="1" smtClean="0"/>
              <a:t>عفونی</a:t>
            </a:r>
            <a:r>
              <a:rPr lang="en-US" dirty="0" smtClean="0"/>
              <a:t> </a:t>
            </a:r>
            <a:r>
              <a:rPr lang="en-US" dirty="0" err="1" smtClean="0"/>
              <a:t>شدن</a:t>
            </a:r>
            <a:r>
              <a:rPr lang="en-US" dirty="0" smtClean="0"/>
              <a:t> </a:t>
            </a:r>
            <a:r>
              <a:rPr lang="en-US" dirty="0" err="1" smtClean="0"/>
              <a:t>زخم</a:t>
            </a:r>
            <a:r>
              <a:rPr lang="en-US" dirty="0" smtClean="0"/>
              <a:t> </a:t>
            </a:r>
            <a:r>
              <a:rPr lang="en-US" dirty="0" err="1" smtClean="0"/>
              <a:t>معمولا</a:t>
            </a:r>
            <a:r>
              <a:rPr lang="en-US" dirty="0" smtClean="0"/>
              <a:t> 2تا 7روز </a:t>
            </a:r>
            <a:r>
              <a:rPr lang="en-US" dirty="0" err="1" smtClean="0"/>
              <a:t>پس</a:t>
            </a:r>
            <a:r>
              <a:rPr lang="en-US" dirty="0" smtClean="0"/>
              <a:t> </a:t>
            </a:r>
            <a:r>
              <a:rPr lang="en-US" dirty="0" err="1" smtClean="0"/>
              <a:t>از</a:t>
            </a:r>
            <a:r>
              <a:rPr lang="en-US" dirty="0" smtClean="0"/>
              <a:t> </a:t>
            </a:r>
            <a:r>
              <a:rPr lang="en-US" dirty="0" err="1" smtClean="0"/>
              <a:t>جراحت</a:t>
            </a:r>
            <a:r>
              <a:rPr lang="en-US" dirty="0" smtClean="0"/>
              <a:t> و </a:t>
            </a:r>
            <a:r>
              <a:rPr lang="en-US" dirty="0" err="1" smtClean="0"/>
              <a:t>یا</a:t>
            </a:r>
            <a:r>
              <a:rPr lang="en-US" dirty="0" smtClean="0"/>
              <a:t> </a:t>
            </a:r>
            <a:r>
              <a:rPr lang="en-US" dirty="0" err="1" smtClean="0"/>
              <a:t>عمل</a:t>
            </a:r>
            <a:r>
              <a:rPr lang="en-US" dirty="0" smtClean="0"/>
              <a:t> </a:t>
            </a:r>
            <a:r>
              <a:rPr lang="en-US" dirty="0" err="1" smtClean="0"/>
              <a:t>جراحی</a:t>
            </a:r>
            <a:r>
              <a:rPr lang="en-US" dirty="0" smtClean="0"/>
              <a:t> </a:t>
            </a:r>
            <a:r>
              <a:rPr lang="en-US" dirty="0" err="1" smtClean="0"/>
              <a:t>بروز</a:t>
            </a:r>
            <a:r>
              <a:rPr lang="en-US" dirty="0" smtClean="0"/>
              <a:t> </a:t>
            </a:r>
            <a:r>
              <a:rPr lang="en-US" dirty="0" err="1" smtClean="0"/>
              <a:t>می</a:t>
            </a:r>
            <a:r>
              <a:rPr lang="en-US" dirty="0" smtClean="0"/>
              <a:t> </a:t>
            </a:r>
            <a:r>
              <a:rPr lang="en-US" dirty="0" err="1" smtClean="0"/>
              <a:t>کند</a:t>
            </a:r>
            <a:r>
              <a:rPr lang="en-US" dirty="0" smtClean="0"/>
              <a:t>. </a:t>
            </a:r>
            <a:r>
              <a:rPr lang="en-US" dirty="0" err="1" smtClean="0"/>
              <a:t>علائم</a:t>
            </a:r>
            <a:r>
              <a:rPr lang="en-US" dirty="0" smtClean="0"/>
              <a:t> </a:t>
            </a:r>
            <a:r>
              <a:rPr lang="en-US" dirty="0" err="1" smtClean="0"/>
              <a:t>عفونت</a:t>
            </a:r>
            <a:r>
              <a:rPr lang="en-US" dirty="0" smtClean="0"/>
              <a:t> شامل </a:t>
            </a:r>
            <a:r>
              <a:rPr lang="en-US" dirty="0" err="1" smtClean="0"/>
              <a:t>خروج</a:t>
            </a:r>
            <a:r>
              <a:rPr lang="en-US" dirty="0" smtClean="0"/>
              <a:t> </a:t>
            </a:r>
            <a:r>
              <a:rPr lang="en-US" dirty="0" err="1" smtClean="0"/>
              <a:t>چرک</a:t>
            </a:r>
            <a:r>
              <a:rPr lang="en-US" dirty="0" smtClean="0"/>
              <a:t> </a:t>
            </a:r>
            <a:r>
              <a:rPr lang="en-US" dirty="0" err="1" smtClean="0"/>
              <a:t>از</a:t>
            </a:r>
            <a:r>
              <a:rPr lang="en-US" dirty="0" smtClean="0"/>
              <a:t> </a:t>
            </a:r>
            <a:r>
              <a:rPr lang="en-US" dirty="0" err="1" smtClean="0"/>
              <a:t>زخم</a:t>
            </a:r>
            <a:r>
              <a:rPr lang="en-US" dirty="0" smtClean="0"/>
              <a:t>، </a:t>
            </a:r>
            <a:r>
              <a:rPr lang="en-US" dirty="0" err="1" smtClean="0"/>
              <a:t>افزایش</a:t>
            </a:r>
            <a:r>
              <a:rPr lang="en-US" dirty="0" smtClean="0"/>
              <a:t> </a:t>
            </a:r>
            <a:r>
              <a:rPr lang="en-US" dirty="0" err="1" smtClean="0"/>
              <a:t>ترشحات</a:t>
            </a:r>
            <a:r>
              <a:rPr lang="en-US" dirty="0" smtClean="0"/>
              <a:t>، </a:t>
            </a:r>
            <a:r>
              <a:rPr lang="en-US" dirty="0" err="1" smtClean="0"/>
              <a:t>درد</a:t>
            </a:r>
            <a:r>
              <a:rPr lang="en-US" dirty="0" smtClean="0"/>
              <a:t>، </a:t>
            </a:r>
            <a:r>
              <a:rPr lang="en-US" dirty="0" err="1" smtClean="0"/>
              <a:t>قرمزی</a:t>
            </a:r>
            <a:r>
              <a:rPr lang="en-US" dirty="0" smtClean="0"/>
              <a:t>، </a:t>
            </a:r>
            <a:r>
              <a:rPr lang="en-US" dirty="0" err="1" smtClean="0"/>
              <a:t>ورم</a:t>
            </a:r>
            <a:r>
              <a:rPr lang="en-US" dirty="0" smtClean="0"/>
              <a:t> </a:t>
            </a:r>
            <a:r>
              <a:rPr lang="en-US" dirty="0" err="1" smtClean="0"/>
              <a:t>در</a:t>
            </a:r>
            <a:r>
              <a:rPr lang="en-US" dirty="0" smtClean="0"/>
              <a:t> </a:t>
            </a:r>
            <a:r>
              <a:rPr lang="en-US" dirty="0" err="1" smtClean="0"/>
              <a:t>اطراف</a:t>
            </a:r>
            <a:r>
              <a:rPr lang="en-US" dirty="0" smtClean="0"/>
              <a:t> </a:t>
            </a:r>
            <a:r>
              <a:rPr lang="en-US" dirty="0" err="1" smtClean="0"/>
              <a:t>زخم</a:t>
            </a:r>
            <a:r>
              <a:rPr lang="en-US" dirty="0" smtClean="0"/>
              <a:t>، </a:t>
            </a:r>
            <a:r>
              <a:rPr lang="en-US" dirty="0" err="1" smtClean="0"/>
              <a:t>افزایش</a:t>
            </a:r>
            <a:r>
              <a:rPr lang="en-US" dirty="0" smtClean="0"/>
              <a:t> </a:t>
            </a:r>
            <a:r>
              <a:rPr lang="en-US" dirty="0" err="1" smtClean="0"/>
              <a:t>درجه</a:t>
            </a:r>
            <a:r>
              <a:rPr lang="en-US" dirty="0" smtClean="0"/>
              <a:t> حرارت و </a:t>
            </a:r>
            <a:r>
              <a:rPr lang="en-US" dirty="0" err="1" smtClean="0"/>
              <a:t>افزایش</a:t>
            </a:r>
            <a:r>
              <a:rPr lang="en-US" dirty="0" smtClean="0"/>
              <a:t> </a:t>
            </a:r>
            <a:r>
              <a:rPr lang="en-US" dirty="0" err="1" smtClean="0"/>
              <a:t>گلبولهای</a:t>
            </a:r>
            <a:r>
              <a:rPr lang="en-US" dirty="0" smtClean="0"/>
              <a:t> </a:t>
            </a:r>
            <a:r>
              <a:rPr lang="en-US" dirty="0" err="1" smtClean="0"/>
              <a:t>سفید</a:t>
            </a:r>
            <a:r>
              <a:rPr lang="en-US" dirty="0" smtClean="0"/>
              <a:t> </a:t>
            </a:r>
            <a:r>
              <a:rPr lang="en-US" dirty="0" err="1" smtClean="0"/>
              <a:t>می</a:t>
            </a:r>
            <a:r>
              <a:rPr lang="en-US" dirty="0" smtClean="0"/>
              <a:t> </a:t>
            </a:r>
            <a:r>
              <a:rPr lang="en-US" dirty="0" err="1" smtClean="0"/>
              <a:t>باشد</a:t>
            </a:r>
            <a:r>
              <a:rPr lang="en-US" dirty="0" smtClean="0"/>
              <a:t>.</a:t>
            </a:r>
            <a:endParaRPr lang="en-US" dirty="0"/>
          </a:p>
        </p:txBody>
      </p:sp>
      <p:pic>
        <p:nvPicPr>
          <p:cNvPr id="5122" name="Picture 2" descr="D:\Users\mostafa\Desktop\cellule\زخم\New folder\عفونت\Wound_Infection_MRSA_001.jpg"/>
          <p:cNvPicPr>
            <a:picLocks noChangeAspect="1" noChangeArrowheads="1"/>
          </p:cNvPicPr>
          <p:nvPr/>
        </p:nvPicPr>
        <p:blipFill>
          <a:blip r:embed="rId3"/>
          <a:srcRect/>
          <a:stretch>
            <a:fillRect/>
          </a:stretch>
        </p:blipFill>
        <p:spPr bwMode="auto">
          <a:xfrm>
            <a:off x="0" y="1"/>
            <a:ext cx="3505200" cy="1523999"/>
          </a:xfrm>
          <a:prstGeom prst="rect">
            <a:avLst/>
          </a:prstGeom>
          <a:noFill/>
        </p:spPr>
      </p:pic>
      <p:pic>
        <p:nvPicPr>
          <p:cNvPr id="5123" name="Picture 3" descr="D:\Users\mostafa\Desktop\cellule\زخم\New folder\عفونت\infeced_wound_360x360.jpg"/>
          <p:cNvPicPr>
            <a:picLocks noChangeAspect="1" noChangeArrowheads="1"/>
          </p:cNvPicPr>
          <p:nvPr/>
        </p:nvPicPr>
        <p:blipFill>
          <a:blip r:embed="rId4"/>
          <a:srcRect/>
          <a:stretch>
            <a:fillRect/>
          </a:stretch>
        </p:blipFill>
        <p:spPr bwMode="auto">
          <a:xfrm>
            <a:off x="3581400" y="0"/>
            <a:ext cx="3200400" cy="1447800"/>
          </a:xfrm>
          <a:prstGeom prst="rect">
            <a:avLst/>
          </a:prstGeom>
          <a:noFill/>
        </p:spPr>
      </p:pic>
      <p:pic>
        <p:nvPicPr>
          <p:cNvPr id="5125" name="Picture 5" descr="D:\Users\mostafa\Desktop\cellule\زخم\New folder\عفونت\Yeast-Infection-Ulcers.jpg"/>
          <p:cNvPicPr>
            <a:picLocks noChangeAspect="1" noChangeArrowheads="1"/>
          </p:cNvPicPr>
          <p:nvPr/>
        </p:nvPicPr>
        <p:blipFill>
          <a:blip r:embed="rId5" cstate="print"/>
          <a:srcRect/>
          <a:stretch>
            <a:fillRect/>
          </a:stretch>
        </p:blipFill>
        <p:spPr bwMode="auto">
          <a:xfrm>
            <a:off x="7620000" y="1524000"/>
            <a:ext cx="1524000" cy="1143000"/>
          </a:xfrm>
          <a:prstGeom prst="rect">
            <a:avLst/>
          </a:prstGeom>
          <a:noFill/>
        </p:spPr>
      </p:pic>
      <p:pic>
        <p:nvPicPr>
          <p:cNvPr id="5126" name="Picture 6" descr="D:\Users\mostafa\Desktop\cellule\زخم\New folder\عفونت\impetigo_elbow_wikimedia.jpg"/>
          <p:cNvPicPr>
            <a:picLocks noChangeAspect="1" noChangeArrowheads="1"/>
          </p:cNvPicPr>
          <p:nvPr/>
        </p:nvPicPr>
        <p:blipFill>
          <a:blip r:embed="rId6"/>
          <a:srcRect/>
          <a:stretch>
            <a:fillRect/>
          </a:stretch>
        </p:blipFill>
        <p:spPr bwMode="auto">
          <a:xfrm>
            <a:off x="7543800" y="2743200"/>
            <a:ext cx="1600200" cy="1600200"/>
          </a:xfrm>
          <a:prstGeom prst="rect">
            <a:avLst/>
          </a:prstGeom>
          <a:noFill/>
        </p:spPr>
      </p:pic>
      <p:pic>
        <p:nvPicPr>
          <p:cNvPr id="5127" name="Picture 7" descr="D:\Users\mostafa\Desktop\cellule\زخم\New folder\عفونت\graphic-1.gif"/>
          <p:cNvPicPr>
            <a:picLocks noChangeAspect="1" noChangeArrowheads="1"/>
          </p:cNvPicPr>
          <p:nvPr/>
        </p:nvPicPr>
        <p:blipFill>
          <a:blip r:embed="rId7"/>
          <a:srcRect/>
          <a:stretch>
            <a:fillRect/>
          </a:stretch>
        </p:blipFill>
        <p:spPr bwMode="auto">
          <a:xfrm>
            <a:off x="5181600" y="1524000"/>
            <a:ext cx="2264322" cy="2743200"/>
          </a:xfrm>
          <a:prstGeom prst="rect">
            <a:avLst/>
          </a:prstGeom>
          <a:noFill/>
        </p:spPr>
      </p:pic>
      <p:pic>
        <p:nvPicPr>
          <p:cNvPr id="5128" name="Picture 8" descr="D:\Users\mostafa\Desktop\cellule\زخم\New folder\عفونت\exh4588d.jpg"/>
          <p:cNvPicPr>
            <a:picLocks noChangeAspect="1" noChangeArrowheads="1"/>
          </p:cNvPicPr>
          <p:nvPr/>
        </p:nvPicPr>
        <p:blipFill>
          <a:blip r:embed="rId8"/>
          <a:srcRect/>
          <a:stretch>
            <a:fillRect/>
          </a:stretch>
        </p:blipFill>
        <p:spPr bwMode="auto">
          <a:xfrm>
            <a:off x="0" y="1524000"/>
            <a:ext cx="5181600" cy="27432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95441"/>
    </mc:Choice>
    <mc:Fallback xmlns="">
      <p:transition spd="slow" advTm="9544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pPr algn="ctr" rtl="1">
              <a:defRPr/>
            </a:pPr>
            <a:r>
              <a:rPr lang="fa-IR" b="1" dirty="0">
                <a:solidFill>
                  <a:schemeClr val="tx1"/>
                </a:solidFill>
                <a:cs typeface="B Nazanin" panose="00000400000000000000" pitchFamily="2" charset="-78"/>
              </a:rPr>
              <a:t>لایه های پوست</a:t>
            </a:r>
            <a:endParaRPr lang="en-US" b="1" dirty="0">
              <a:solidFill>
                <a:schemeClr val="tx1"/>
              </a:solidFill>
              <a:cs typeface="B Nazanin" panose="00000400000000000000" pitchFamily="2" charset="-78"/>
            </a:endParaRPr>
          </a:p>
        </p:txBody>
      </p:sp>
      <p:sp>
        <p:nvSpPr>
          <p:cNvPr id="13315" name="Content Placeholder 2"/>
          <p:cNvSpPr>
            <a:spLocks noGrp="1"/>
          </p:cNvSpPr>
          <p:nvPr>
            <p:ph idx="1"/>
          </p:nvPr>
        </p:nvSpPr>
        <p:spPr>
          <a:xfrm>
            <a:off x="0" y="1935480"/>
            <a:ext cx="9144000" cy="4389120"/>
          </a:xfrm>
          <a:solidFill>
            <a:srgbClr val="00B0F0"/>
          </a:solidFill>
        </p:spPr>
        <p:txBody>
          <a:bodyPr>
            <a:normAutofit/>
          </a:bodyPr>
          <a:lstStyle/>
          <a:p>
            <a:pPr algn="just" rtl="1"/>
            <a:r>
              <a:rPr lang="fa-IR" altLang="fa-IR" sz="3200" dirty="0" smtClean="0">
                <a:effectLst/>
                <a:cs typeface="B Nazanin" panose="00000400000000000000" pitchFamily="2" charset="-78"/>
              </a:rPr>
              <a:t>اپیدرم (بیرونی ترین لایه ) در کف پا و دست ضخیم تر ، سلول های لانگرهانس و ملانوسیت ها و مرکل در این لایه</a:t>
            </a:r>
          </a:p>
          <a:p>
            <a:pPr algn="just" rtl="1"/>
            <a:endParaRPr lang="fa-IR" altLang="fa-IR" sz="3200" dirty="0" smtClean="0">
              <a:effectLst/>
              <a:cs typeface="B Nazanin" panose="00000400000000000000" pitchFamily="2" charset="-78"/>
            </a:endParaRPr>
          </a:p>
          <a:p>
            <a:pPr algn="just" rtl="1"/>
            <a:r>
              <a:rPr lang="fa-IR" altLang="fa-IR" sz="3200" dirty="0" smtClean="0">
                <a:effectLst/>
                <a:cs typeface="B Nazanin" panose="00000400000000000000" pitchFamily="2" charset="-78"/>
              </a:rPr>
              <a:t>درم = دومین لایه، رگ ها ، اعصاب ، غده های عرق و چربی و پیاز مو در این لایه است .</a:t>
            </a:r>
          </a:p>
          <a:p>
            <a:pPr algn="just" rtl="1"/>
            <a:endParaRPr lang="fa-IR" altLang="fa-IR" sz="3200" dirty="0" smtClean="0">
              <a:effectLst/>
              <a:cs typeface="B Nazanin" panose="00000400000000000000" pitchFamily="2" charset="-78"/>
            </a:endParaRPr>
          </a:p>
          <a:p>
            <a:pPr algn="just" rtl="1"/>
            <a:r>
              <a:rPr lang="fa-IR" altLang="fa-IR" sz="3200" dirty="0" smtClean="0">
                <a:effectLst/>
                <a:cs typeface="B Nazanin" panose="00000400000000000000" pitchFamily="2" charset="-78"/>
              </a:rPr>
              <a:t>زیر جلدی (هایپودرم ) در ناحیه شکم و پهلو ها مشخص تر است.</a:t>
            </a:r>
            <a:endParaRPr lang="en-US" altLang="fa-IR" sz="3200" dirty="0" smtClean="0">
              <a:effectLst/>
              <a:cs typeface="B Nazanin" panose="00000400000000000000" pitchFamily="2" charset="-78"/>
            </a:endParaRPr>
          </a:p>
        </p:txBody>
      </p:sp>
    </p:spTree>
    <p:extLst>
      <p:ext uri="{BB962C8B-B14F-4D97-AF65-F5344CB8AC3E}">
        <p14:creationId xmlns:p14="http://schemas.microsoft.com/office/powerpoint/2010/main" val="964958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D:\Users\mostafa\Desktop\cellule\زخم\New folder\خونریزی\Bleeding_wound_on_thumb.jpg"/>
          <p:cNvPicPr>
            <a:picLocks noChangeAspect="1" noChangeArrowheads="1"/>
          </p:cNvPicPr>
          <p:nvPr/>
        </p:nvPicPr>
        <p:blipFill>
          <a:blip r:embed="rId2" cstate="print">
            <a:lum bright="18000" contrast="-24000"/>
          </a:blip>
          <a:srcRect/>
          <a:stretch>
            <a:fillRect/>
          </a:stretch>
        </p:blipFill>
        <p:spPr bwMode="auto">
          <a:xfrm>
            <a:off x="0" y="0"/>
            <a:ext cx="4343400" cy="6858000"/>
          </a:xfrm>
          <a:prstGeom prst="rect">
            <a:avLst/>
          </a:prstGeom>
          <a:noFill/>
        </p:spPr>
      </p:pic>
      <p:sp>
        <p:nvSpPr>
          <p:cNvPr id="2" name="Title 1"/>
          <p:cNvSpPr>
            <a:spLocks noGrp="1"/>
          </p:cNvSpPr>
          <p:nvPr>
            <p:ph type="title"/>
          </p:nvPr>
        </p:nvSpPr>
        <p:spPr>
          <a:xfrm>
            <a:off x="228600" y="0"/>
            <a:ext cx="5562600" cy="1143000"/>
          </a:xfrm>
          <a:solidFill>
            <a:schemeClr val="accent5">
              <a:lumMod val="60000"/>
              <a:lumOff val="40000"/>
            </a:schemeClr>
          </a:solidFill>
        </p:spPr>
        <p:txBody>
          <a:bodyPr/>
          <a:lstStyle/>
          <a:p>
            <a:pPr algn="r" rtl="1"/>
            <a:r>
              <a:rPr lang="en-US" dirty="0" err="1" smtClean="0"/>
              <a:t>خونریزی</a:t>
            </a:r>
            <a:r>
              <a:rPr lang="en-US" dirty="0" smtClean="0"/>
              <a:t>:</a:t>
            </a:r>
            <a:endParaRPr lang="en-US" dirty="0"/>
          </a:p>
        </p:txBody>
      </p:sp>
      <p:sp>
        <p:nvSpPr>
          <p:cNvPr id="3" name="Content Placeholder 2"/>
          <p:cNvSpPr>
            <a:spLocks noGrp="1"/>
          </p:cNvSpPr>
          <p:nvPr>
            <p:ph idx="1"/>
          </p:nvPr>
        </p:nvSpPr>
        <p:spPr>
          <a:xfrm>
            <a:off x="228600" y="1295400"/>
            <a:ext cx="6128026" cy="5334000"/>
          </a:xfrm>
          <a:solidFill>
            <a:schemeClr val="accent2">
              <a:lumMod val="40000"/>
              <a:lumOff val="60000"/>
            </a:schemeClr>
          </a:solidFill>
        </p:spPr>
        <p:txBody>
          <a:bodyPr>
            <a:normAutofit/>
          </a:bodyPr>
          <a:lstStyle/>
          <a:p>
            <a:pPr algn="justLow" rtl="1"/>
            <a:r>
              <a:rPr lang="en-US" dirty="0" err="1" smtClean="0"/>
              <a:t>ممکن</a:t>
            </a:r>
            <a:r>
              <a:rPr lang="en-US" dirty="0" smtClean="0"/>
              <a:t> </a:t>
            </a:r>
            <a:r>
              <a:rPr lang="en-US" dirty="0" err="1" smtClean="0"/>
              <a:t>است</a:t>
            </a:r>
            <a:r>
              <a:rPr lang="en-US" dirty="0" smtClean="0"/>
              <a:t> </a:t>
            </a:r>
            <a:r>
              <a:rPr lang="en-US" dirty="0" err="1" smtClean="0"/>
              <a:t>به</a:t>
            </a:r>
            <a:r>
              <a:rPr lang="en-US" dirty="0" smtClean="0"/>
              <a:t> </a:t>
            </a:r>
            <a:r>
              <a:rPr lang="en-US" dirty="0" err="1" smtClean="0"/>
              <a:t>علت</a:t>
            </a:r>
            <a:r>
              <a:rPr lang="en-US" dirty="0" smtClean="0"/>
              <a:t> </a:t>
            </a:r>
            <a:r>
              <a:rPr lang="en-US" dirty="0" err="1" smtClean="0"/>
              <a:t>بخیه</a:t>
            </a:r>
            <a:r>
              <a:rPr lang="en-US" dirty="0" smtClean="0"/>
              <a:t> </a:t>
            </a:r>
            <a:r>
              <a:rPr lang="en-US" dirty="0" err="1" smtClean="0"/>
              <a:t>زدن</a:t>
            </a:r>
            <a:r>
              <a:rPr lang="en-US" dirty="0" smtClean="0"/>
              <a:t> </a:t>
            </a:r>
            <a:r>
              <a:rPr lang="en-US" dirty="0" err="1" smtClean="0"/>
              <a:t>ناقص</a:t>
            </a:r>
            <a:r>
              <a:rPr lang="en-US" dirty="0" smtClean="0"/>
              <a:t> </a:t>
            </a:r>
            <a:r>
              <a:rPr lang="en-US" dirty="0" err="1" smtClean="0"/>
              <a:t>برداشتن</a:t>
            </a:r>
            <a:r>
              <a:rPr lang="en-US" dirty="0" smtClean="0"/>
              <a:t> </a:t>
            </a:r>
            <a:r>
              <a:rPr lang="en-US" dirty="0" err="1" smtClean="0"/>
              <a:t>لخته</a:t>
            </a:r>
            <a:r>
              <a:rPr lang="en-US" dirty="0" smtClean="0"/>
              <a:t> </a:t>
            </a:r>
            <a:r>
              <a:rPr lang="en-US" dirty="0" err="1" smtClean="0"/>
              <a:t>های</a:t>
            </a:r>
            <a:r>
              <a:rPr lang="en-US" dirty="0" smtClean="0"/>
              <a:t> </a:t>
            </a:r>
            <a:r>
              <a:rPr lang="en-US" dirty="0" err="1" smtClean="0"/>
              <a:t>خونی</a:t>
            </a:r>
            <a:r>
              <a:rPr lang="en-US" dirty="0" smtClean="0"/>
              <a:t> </a:t>
            </a:r>
            <a:r>
              <a:rPr lang="en-US" dirty="0" err="1" smtClean="0"/>
              <a:t>با</a:t>
            </a:r>
            <a:r>
              <a:rPr lang="en-US" dirty="0" smtClean="0"/>
              <a:t> </a:t>
            </a:r>
            <a:r>
              <a:rPr lang="en-US" dirty="0" err="1" smtClean="0"/>
              <a:t>فشار</a:t>
            </a:r>
            <a:r>
              <a:rPr lang="en-US" dirty="0" smtClean="0"/>
              <a:t> </a:t>
            </a:r>
            <a:r>
              <a:rPr lang="en-US" dirty="0" err="1" smtClean="0"/>
              <a:t>در</a:t>
            </a:r>
            <a:r>
              <a:rPr lang="en-US" dirty="0" smtClean="0"/>
              <a:t> </a:t>
            </a:r>
            <a:r>
              <a:rPr lang="en-US" dirty="0" err="1" smtClean="0"/>
              <a:t>خط</a:t>
            </a:r>
            <a:r>
              <a:rPr lang="en-US" dirty="0" smtClean="0"/>
              <a:t> </a:t>
            </a:r>
            <a:r>
              <a:rPr lang="en-US" dirty="0" err="1" smtClean="0"/>
              <a:t>بخیه</a:t>
            </a:r>
            <a:r>
              <a:rPr lang="en-US" dirty="0" smtClean="0"/>
              <a:t> </a:t>
            </a:r>
            <a:r>
              <a:rPr lang="en-US" dirty="0" err="1" smtClean="0"/>
              <a:t>ها</a:t>
            </a:r>
            <a:r>
              <a:rPr lang="en-US" dirty="0" smtClean="0"/>
              <a:t> و </a:t>
            </a:r>
            <a:r>
              <a:rPr lang="en-US" dirty="0" err="1" smtClean="0"/>
              <a:t>یا</a:t>
            </a:r>
            <a:r>
              <a:rPr lang="en-US" dirty="0" smtClean="0"/>
              <a:t> </a:t>
            </a:r>
            <a:r>
              <a:rPr lang="en-US" dirty="0" err="1" smtClean="0"/>
              <a:t>محل</a:t>
            </a:r>
            <a:r>
              <a:rPr lang="en-US" dirty="0" smtClean="0"/>
              <a:t> </a:t>
            </a:r>
            <a:r>
              <a:rPr lang="en-US" dirty="0" err="1" smtClean="0"/>
              <a:t>عمل</a:t>
            </a:r>
            <a:r>
              <a:rPr lang="en-US" dirty="0" smtClean="0"/>
              <a:t> </a:t>
            </a:r>
            <a:r>
              <a:rPr lang="en-US" dirty="0" err="1" smtClean="0"/>
              <a:t>جراحی</a:t>
            </a:r>
            <a:r>
              <a:rPr lang="en-US" dirty="0" smtClean="0"/>
              <a:t>، </a:t>
            </a:r>
            <a:r>
              <a:rPr lang="en-US" dirty="0" err="1" smtClean="0"/>
              <a:t>عفونت</a:t>
            </a:r>
            <a:r>
              <a:rPr lang="en-US" dirty="0" smtClean="0"/>
              <a:t>، و </a:t>
            </a:r>
            <a:r>
              <a:rPr lang="en-US" dirty="0" err="1" smtClean="0"/>
              <a:t>یا</a:t>
            </a:r>
            <a:r>
              <a:rPr lang="en-US" dirty="0" smtClean="0"/>
              <a:t> </a:t>
            </a:r>
            <a:r>
              <a:rPr lang="en-US" dirty="0" err="1" smtClean="0"/>
              <a:t>تحلیل</a:t>
            </a:r>
            <a:r>
              <a:rPr lang="en-US" dirty="0" smtClean="0"/>
              <a:t> </a:t>
            </a:r>
            <a:r>
              <a:rPr lang="en-US" dirty="0" err="1" smtClean="0"/>
              <a:t>عروق</a:t>
            </a:r>
            <a:r>
              <a:rPr lang="en-US" dirty="0" smtClean="0"/>
              <a:t> </a:t>
            </a:r>
            <a:r>
              <a:rPr lang="en-US" dirty="0" err="1" smtClean="0"/>
              <a:t>خونی</a:t>
            </a:r>
            <a:r>
              <a:rPr lang="en-US" dirty="0" smtClean="0"/>
              <a:t> </a:t>
            </a:r>
            <a:r>
              <a:rPr lang="en-US" dirty="0" err="1" smtClean="0"/>
              <a:t>به</a:t>
            </a:r>
            <a:r>
              <a:rPr lang="en-US" dirty="0" smtClean="0"/>
              <a:t> </a:t>
            </a:r>
            <a:r>
              <a:rPr lang="en-US" dirty="0" err="1" smtClean="0"/>
              <a:t>وسیله</a:t>
            </a:r>
            <a:r>
              <a:rPr lang="en-US" dirty="0" smtClean="0"/>
              <a:t> </a:t>
            </a:r>
            <a:r>
              <a:rPr lang="en-US" dirty="0" err="1" smtClean="0"/>
              <a:t>جسم</a:t>
            </a:r>
            <a:r>
              <a:rPr lang="en-US" dirty="0" smtClean="0"/>
              <a:t> </a:t>
            </a:r>
            <a:r>
              <a:rPr lang="en-US" dirty="0" err="1" smtClean="0"/>
              <a:t>خارجی</a:t>
            </a:r>
            <a:r>
              <a:rPr lang="en-US" dirty="0" smtClean="0"/>
              <a:t> </a:t>
            </a:r>
            <a:r>
              <a:rPr lang="en-US" dirty="0" err="1" smtClean="0"/>
              <a:t>اتفاق</a:t>
            </a:r>
            <a:r>
              <a:rPr lang="en-US" dirty="0" smtClean="0"/>
              <a:t> </a:t>
            </a:r>
            <a:r>
              <a:rPr lang="en-US" dirty="0" err="1" smtClean="0"/>
              <a:t>افتد</a:t>
            </a:r>
            <a:r>
              <a:rPr lang="en-US" dirty="0" smtClean="0"/>
              <a:t> .</a:t>
            </a:r>
            <a:r>
              <a:rPr lang="en-US" dirty="0" err="1" smtClean="0"/>
              <a:t>بنابراین</a:t>
            </a:r>
            <a:r>
              <a:rPr lang="en-US" dirty="0" smtClean="0"/>
              <a:t> </a:t>
            </a:r>
            <a:r>
              <a:rPr lang="en-US" dirty="0" err="1" smtClean="0"/>
              <a:t>زخمها</a:t>
            </a:r>
            <a:r>
              <a:rPr lang="en-US" dirty="0" smtClean="0"/>
              <a:t> </a:t>
            </a:r>
            <a:r>
              <a:rPr lang="en-US" dirty="0" err="1" smtClean="0"/>
              <a:t>بعد</a:t>
            </a:r>
            <a:r>
              <a:rPr lang="en-US" dirty="0" smtClean="0"/>
              <a:t> </a:t>
            </a:r>
            <a:r>
              <a:rPr lang="en-US" dirty="0" err="1" smtClean="0"/>
              <a:t>از</a:t>
            </a:r>
            <a:r>
              <a:rPr lang="en-US" dirty="0" smtClean="0"/>
              <a:t> </a:t>
            </a:r>
            <a:r>
              <a:rPr lang="en-US" dirty="0" err="1" smtClean="0"/>
              <a:t>عمل</a:t>
            </a:r>
            <a:r>
              <a:rPr lang="en-US" dirty="0" smtClean="0"/>
              <a:t> </a:t>
            </a:r>
            <a:r>
              <a:rPr lang="en-US" dirty="0" err="1" smtClean="0"/>
              <a:t>جراحی</a:t>
            </a:r>
            <a:r>
              <a:rPr lang="en-US" dirty="0" smtClean="0"/>
              <a:t> </a:t>
            </a:r>
            <a:r>
              <a:rPr lang="en-US" dirty="0" err="1" smtClean="0"/>
              <a:t>باید</a:t>
            </a:r>
            <a:r>
              <a:rPr lang="en-US" dirty="0" smtClean="0"/>
              <a:t> </a:t>
            </a:r>
            <a:r>
              <a:rPr lang="en-US" dirty="0" err="1" smtClean="0"/>
              <a:t>دقیقا</a:t>
            </a:r>
            <a:r>
              <a:rPr lang="en-US" dirty="0" smtClean="0"/>
              <a:t> </a:t>
            </a:r>
            <a:r>
              <a:rPr lang="en-US" dirty="0" err="1" smtClean="0"/>
              <a:t>توسط</a:t>
            </a:r>
            <a:r>
              <a:rPr lang="en-US" dirty="0" smtClean="0"/>
              <a:t> </a:t>
            </a:r>
            <a:r>
              <a:rPr lang="en-US" dirty="0" err="1" smtClean="0"/>
              <a:t>پرستار</a:t>
            </a:r>
            <a:r>
              <a:rPr lang="en-US" dirty="0" smtClean="0"/>
              <a:t> </a:t>
            </a:r>
            <a:r>
              <a:rPr lang="en-US" dirty="0" err="1" smtClean="0"/>
              <a:t>بررسی</a:t>
            </a:r>
            <a:r>
              <a:rPr lang="en-US" dirty="0" smtClean="0"/>
              <a:t> </a:t>
            </a:r>
            <a:r>
              <a:rPr lang="en-US" dirty="0" err="1" smtClean="0"/>
              <a:t>شود</a:t>
            </a:r>
            <a:r>
              <a:rPr lang="en-US" dirty="0" smtClean="0"/>
              <a:t>، </a:t>
            </a:r>
            <a:r>
              <a:rPr lang="en-US" dirty="0" err="1" smtClean="0"/>
              <a:t>در</a:t>
            </a:r>
            <a:r>
              <a:rPr lang="en-US" dirty="0" smtClean="0"/>
              <a:t> </a:t>
            </a:r>
            <a:r>
              <a:rPr lang="en-US" dirty="0" err="1" smtClean="0"/>
              <a:t>طول</a:t>
            </a:r>
            <a:r>
              <a:rPr lang="en-US" dirty="0" smtClean="0"/>
              <a:t> 48ساعت </a:t>
            </a:r>
            <a:r>
              <a:rPr lang="en-US" dirty="0" err="1" smtClean="0"/>
              <a:t>اول</a:t>
            </a:r>
            <a:r>
              <a:rPr lang="en-US" dirty="0" smtClean="0"/>
              <a:t> </a:t>
            </a:r>
            <a:r>
              <a:rPr lang="en-US" dirty="0" err="1" smtClean="0"/>
              <a:t>بعد</a:t>
            </a:r>
            <a:r>
              <a:rPr lang="en-US" dirty="0" smtClean="0"/>
              <a:t> </a:t>
            </a:r>
            <a:r>
              <a:rPr lang="en-US" dirty="0" err="1" smtClean="0"/>
              <a:t>از</a:t>
            </a:r>
            <a:r>
              <a:rPr lang="en-US" dirty="0" smtClean="0"/>
              <a:t> </a:t>
            </a:r>
            <a:r>
              <a:rPr lang="en-US" dirty="0" err="1" smtClean="0"/>
              <a:t>عمل</a:t>
            </a:r>
            <a:r>
              <a:rPr lang="en-US" dirty="0" smtClean="0"/>
              <a:t> </a:t>
            </a:r>
            <a:r>
              <a:rPr lang="en-US" dirty="0" err="1" smtClean="0"/>
              <a:t>باید</a:t>
            </a:r>
            <a:r>
              <a:rPr lang="en-US" dirty="0" smtClean="0"/>
              <a:t> </a:t>
            </a:r>
            <a:r>
              <a:rPr lang="en-US" dirty="0" err="1" smtClean="0"/>
              <a:t>مرتبا</a:t>
            </a:r>
            <a:r>
              <a:rPr lang="en-US" dirty="0" smtClean="0"/>
              <a:t> </a:t>
            </a:r>
            <a:r>
              <a:rPr lang="en-US" dirty="0" err="1" smtClean="0"/>
              <a:t>کنترل</a:t>
            </a:r>
            <a:r>
              <a:rPr lang="en-US" dirty="0" smtClean="0"/>
              <a:t> </a:t>
            </a:r>
            <a:r>
              <a:rPr lang="en-US" dirty="0" err="1" smtClean="0"/>
              <a:t>شود</a:t>
            </a:r>
            <a:r>
              <a:rPr lang="en-US" dirty="0" smtClean="0"/>
              <a:t> و </a:t>
            </a:r>
            <a:r>
              <a:rPr lang="en-US" dirty="0" err="1" smtClean="0"/>
              <a:t>بعد</a:t>
            </a:r>
            <a:r>
              <a:rPr lang="en-US" dirty="0" smtClean="0"/>
              <a:t> </a:t>
            </a:r>
            <a:r>
              <a:rPr lang="en-US" dirty="0" err="1" smtClean="0"/>
              <a:t>از</a:t>
            </a:r>
            <a:r>
              <a:rPr lang="en-US" dirty="0" smtClean="0"/>
              <a:t> </a:t>
            </a:r>
            <a:r>
              <a:rPr lang="en-US" dirty="0" err="1" smtClean="0"/>
              <a:t>آن</a:t>
            </a:r>
            <a:r>
              <a:rPr lang="en-US" dirty="0" smtClean="0"/>
              <a:t> </a:t>
            </a:r>
            <a:r>
              <a:rPr lang="en-US" dirty="0" err="1" smtClean="0"/>
              <a:t>هر</a:t>
            </a:r>
            <a:r>
              <a:rPr lang="en-US" dirty="0" smtClean="0"/>
              <a:t> </a:t>
            </a:r>
            <a:r>
              <a:rPr lang="en-US" dirty="0" err="1" smtClean="0"/>
              <a:t>هشت</a:t>
            </a:r>
            <a:r>
              <a:rPr lang="en-US" dirty="0" smtClean="0"/>
              <a:t> </a:t>
            </a:r>
            <a:r>
              <a:rPr lang="en-US" dirty="0" err="1" smtClean="0"/>
              <a:t>ساعت</a:t>
            </a:r>
            <a:r>
              <a:rPr lang="en-US" dirty="0" smtClean="0"/>
              <a:t> </a:t>
            </a:r>
            <a:r>
              <a:rPr lang="en-US" dirty="0" err="1" smtClean="0"/>
              <a:t>کنترل</a:t>
            </a:r>
            <a:r>
              <a:rPr lang="en-US" dirty="0" smtClean="0"/>
              <a:t> </a:t>
            </a:r>
            <a:r>
              <a:rPr lang="en-US" dirty="0" err="1" smtClean="0"/>
              <a:t>گردد</a:t>
            </a:r>
            <a:r>
              <a:rPr lang="en-US" dirty="0" smtClean="0"/>
              <a:t>. </a:t>
            </a:r>
            <a:r>
              <a:rPr lang="en-US" dirty="0" err="1" smtClean="0"/>
              <a:t>علائم</a:t>
            </a:r>
            <a:r>
              <a:rPr lang="en-US" dirty="0" smtClean="0"/>
              <a:t> </a:t>
            </a:r>
            <a:r>
              <a:rPr lang="en-US" dirty="0" err="1" smtClean="0"/>
              <a:t>خونریزی</a:t>
            </a:r>
            <a:r>
              <a:rPr lang="en-US" dirty="0" smtClean="0"/>
              <a:t> شامل :</a:t>
            </a:r>
            <a:r>
              <a:rPr lang="en-US" dirty="0" err="1" smtClean="0"/>
              <a:t>افزایش</a:t>
            </a:r>
            <a:r>
              <a:rPr lang="en-US" dirty="0" smtClean="0"/>
              <a:t> </a:t>
            </a:r>
            <a:r>
              <a:rPr lang="en-US" dirty="0" err="1" smtClean="0"/>
              <a:t>تشنگی</a:t>
            </a:r>
            <a:r>
              <a:rPr lang="en-US" dirty="0" smtClean="0"/>
              <a:t>، </a:t>
            </a:r>
            <a:r>
              <a:rPr lang="en-US" dirty="0" err="1" smtClean="0"/>
              <a:t>افزایش</a:t>
            </a:r>
            <a:r>
              <a:rPr lang="en-US" dirty="0" smtClean="0"/>
              <a:t> </a:t>
            </a:r>
            <a:r>
              <a:rPr lang="en-US" dirty="0" err="1" smtClean="0"/>
              <a:t>نبض</a:t>
            </a:r>
            <a:r>
              <a:rPr lang="en-US" dirty="0" smtClean="0"/>
              <a:t> و </a:t>
            </a:r>
            <a:r>
              <a:rPr lang="en-US" dirty="0" err="1" smtClean="0"/>
              <a:t>تنفس</a:t>
            </a:r>
            <a:r>
              <a:rPr lang="en-US" dirty="0" smtClean="0"/>
              <a:t> . </a:t>
            </a:r>
            <a:r>
              <a:rPr lang="en-US" dirty="0" err="1" smtClean="0"/>
              <a:t>احساس</a:t>
            </a:r>
            <a:r>
              <a:rPr lang="en-US" dirty="0" smtClean="0"/>
              <a:t> </a:t>
            </a:r>
            <a:r>
              <a:rPr lang="en-US" dirty="0" err="1" smtClean="0"/>
              <a:t>ضعف</a:t>
            </a:r>
            <a:r>
              <a:rPr lang="en-US" dirty="0" smtClean="0"/>
              <a:t> </a:t>
            </a:r>
            <a:r>
              <a:rPr lang="en-US" dirty="0" err="1" smtClean="0"/>
              <a:t>عمومی</a:t>
            </a:r>
            <a:r>
              <a:rPr lang="en-US" dirty="0" smtClean="0"/>
              <a:t> </a:t>
            </a:r>
            <a:r>
              <a:rPr lang="en-US" dirty="0" err="1" smtClean="0"/>
              <a:t>می</a:t>
            </a:r>
            <a:r>
              <a:rPr lang="en-US" dirty="0" smtClean="0"/>
              <a:t> </a:t>
            </a:r>
            <a:r>
              <a:rPr lang="en-US" dirty="0" err="1" smtClean="0"/>
              <a:t>باشد</a:t>
            </a:r>
            <a:r>
              <a:rPr lang="en-US" dirty="0" smtClean="0"/>
              <a:t> </a:t>
            </a:r>
            <a:r>
              <a:rPr lang="en-US" dirty="0" err="1" smtClean="0"/>
              <a:t>که</a:t>
            </a:r>
            <a:r>
              <a:rPr lang="en-US" dirty="0" smtClean="0"/>
              <a:t> </a:t>
            </a:r>
            <a:r>
              <a:rPr lang="en-US" dirty="0" err="1" smtClean="0"/>
              <a:t>ممکن</a:t>
            </a:r>
            <a:r>
              <a:rPr lang="en-US" dirty="0" smtClean="0"/>
              <a:t> </a:t>
            </a:r>
            <a:r>
              <a:rPr lang="en-US" dirty="0" err="1" smtClean="0"/>
              <a:t>است</a:t>
            </a:r>
            <a:r>
              <a:rPr lang="en-US" dirty="0" smtClean="0"/>
              <a:t> </a:t>
            </a:r>
            <a:r>
              <a:rPr lang="en-US" dirty="0" err="1" smtClean="0"/>
              <a:t>اضافه</a:t>
            </a:r>
            <a:r>
              <a:rPr lang="en-US" dirty="0" smtClean="0"/>
              <a:t> </a:t>
            </a:r>
            <a:r>
              <a:rPr lang="en-US" dirty="0" err="1" smtClean="0"/>
              <a:t>کردن</a:t>
            </a:r>
            <a:r>
              <a:rPr lang="en-US" dirty="0" smtClean="0"/>
              <a:t> </a:t>
            </a:r>
            <a:r>
              <a:rPr lang="en-US" dirty="0" err="1" smtClean="0"/>
              <a:t>پانسمان</a:t>
            </a:r>
            <a:r>
              <a:rPr lang="en-US" dirty="0" smtClean="0"/>
              <a:t> </a:t>
            </a:r>
            <a:r>
              <a:rPr lang="en-US" dirty="0" err="1" smtClean="0"/>
              <a:t>فشاری</a:t>
            </a:r>
            <a:r>
              <a:rPr lang="en-US" dirty="0" smtClean="0"/>
              <a:t> </a:t>
            </a:r>
            <a:r>
              <a:rPr lang="en-US" dirty="0" err="1" smtClean="0"/>
              <a:t>لازم</a:t>
            </a:r>
            <a:r>
              <a:rPr lang="en-US" dirty="0" smtClean="0"/>
              <a:t> </a:t>
            </a:r>
            <a:r>
              <a:rPr lang="en-US" dirty="0" err="1" smtClean="0"/>
              <a:t>شود</a:t>
            </a:r>
            <a:r>
              <a:rPr lang="en-US" dirty="0" smtClean="0"/>
              <a:t> و </a:t>
            </a:r>
            <a:r>
              <a:rPr lang="en-US" dirty="0" err="1" smtClean="0"/>
              <a:t>جایگزینی</a:t>
            </a:r>
            <a:r>
              <a:rPr lang="en-US" dirty="0" smtClean="0"/>
              <a:t> </a:t>
            </a:r>
            <a:r>
              <a:rPr lang="en-US" dirty="0" err="1" smtClean="0"/>
              <a:t>مایعات</a:t>
            </a:r>
            <a:r>
              <a:rPr lang="en-US" dirty="0" smtClean="0"/>
              <a:t> و </a:t>
            </a:r>
            <a:r>
              <a:rPr lang="en-US" dirty="0" err="1" smtClean="0"/>
              <a:t>مداخلات</a:t>
            </a:r>
            <a:r>
              <a:rPr lang="en-US" dirty="0" smtClean="0"/>
              <a:t> </a:t>
            </a:r>
            <a:r>
              <a:rPr lang="en-US" dirty="0" err="1" smtClean="0"/>
              <a:t>جراحی</a:t>
            </a:r>
            <a:r>
              <a:rPr lang="en-US" dirty="0" smtClean="0"/>
              <a:t> </a:t>
            </a:r>
            <a:r>
              <a:rPr lang="en-US" dirty="0" err="1" smtClean="0"/>
              <a:t>در</a:t>
            </a:r>
            <a:r>
              <a:rPr lang="en-US" dirty="0" smtClean="0"/>
              <a:t> </a:t>
            </a:r>
            <a:r>
              <a:rPr lang="en-US" dirty="0" err="1" smtClean="0"/>
              <a:t>صورت</a:t>
            </a:r>
            <a:r>
              <a:rPr lang="en-US" dirty="0" smtClean="0"/>
              <a:t> </a:t>
            </a:r>
            <a:r>
              <a:rPr lang="en-US" dirty="0" err="1" smtClean="0"/>
              <a:t>نیاز</a:t>
            </a:r>
            <a:r>
              <a:rPr lang="en-US" dirty="0" smtClean="0"/>
              <a:t> </a:t>
            </a:r>
            <a:r>
              <a:rPr lang="en-US" dirty="0" err="1" smtClean="0"/>
              <a:t>باید</a:t>
            </a:r>
            <a:r>
              <a:rPr lang="en-US" dirty="0" smtClean="0"/>
              <a:t> </a:t>
            </a:r>
            <a:r>
              <a:rPr lang="en-US" dirty="0" err="1" smtClean="0"/>
              <a:t>انجام</a:t>
            </a:r>
            <a:r>
              <a:rPr lang="en-US" dirty="0" smtClean="0"/>
              <a:t> </a:t>
            </a:r>
            <a:r>
              <a:rPr lang="en-US" dirty="0" err="1" smtClean="0"/>
              <a:t>شود</a:t>
            </a:r>
            <a:r>
              <a:rPr lang="en-US" dirty="0" smtClean="0"/>
              <a:t>.</a:t>
            </a:r>
            <a:endParaRPr lang="en-US" dirty="0"/>
          </a:p>
        </p:txBody>
      </p:sp>
      <p:pic>
        <p:nvPicPr>
          <p:cNvPr id="6147" name="Picture 3" descr="D:\Users\mostafa\Desktop\cellule\زخم\New folder\خونریزی\220px-Linitis_plastica_2.jpg"/>
          <p:cNvPicPr>
            <a:picLocks noChangeAspect="1" noChangeArrowheads="1"/>
          </p:cNvPicPr>
          <p:nvPr/>
        </p:nvPicPr>
        <p:blipFill>
          <a:blip r:embed="rId3"/>
          <a:srcRect/>
          <a:stretch>
            <a:fillRect/>
          </a:stretch>
        </p:blipFill>
        <p:spPr bwMode="auto">
          <a:xfrm>
            <a:off x="6356626" y="4269408"/>
            <a:ext cx="2794000" cy="2565401"/>
          </a:xfrm>
          <a:prstGeom prst="rect">
            <a:avLst/>
          </a:prstGeom>
          <a:noFill/>
        </p:spPr>
      </p:pic>
      <p:pic>
        <p:nvPicPr>
          <p:cNvPr id="6150" name="Picture 6" descr="D:\Users\mostafa\Desktop\cellule\زخم\New folder\خونریزی\hemorrhage_page.jpg"/>
          <p:cNvPicPr>
            <a:picLocks noChangeAspect="1" noChangeArrowheads="1"/>
          </p:cNvPicPr>
          <p:nvPr/>
        </p:nvPicPr>
        <p:blipFill>
          <a:blip r:embed="rId4"/>
          <a:srcRect/>
          <a:stretch>
            <a:fillRect/>
          </a:stretch>
        </p:blipFill>
        <p:spPr bwMode="auto">
          <a:xfrm>
            <a:off x="7169426" y="-76200"/>
            <a:ext cx="1981200" cy="3810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93678"/>
    </mc:Choice>
    <mc:Fallback xmlns="">
      <p:transition spd="slow" advTm="93678"/>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D:\Users\mostafa\Desktop\cellule\زخم\New folder\احشاء\X2604-D-12.png"/>
          <p:cNvPicPr>
            <a:picLocks noChangeAspect="1" noChangeArrowheads="1"/>
          </p:cNvPicPr>
          <p:nvPr/>
        </p:nvPicPr>
        <p:blipFill>
          <a:blip r:embed="rId2">
            <a:lum bright="23000" contrast="-17000"/>
          </a:blip>
          <a:srcRect/>
          <a:stretch>
            <a:fillRect/>
          </a:stretch>
        </p:blipFill>
        <p:spPr bwMode="auto">
          <a:xfrm>
            <a:off x="1" y="-1"/>
            <a:ext cx="9144000" cy="3352801"/>
          </a:xfrm>
          <a:prstGeom prst="rect">
            <a:avLst/>
          </a:prstGeom>
          <a:noFill/>
        </p:spPr>
      </p:pic>
      <p:sp>
        <p:nvSpPr>
          <p:cNvPr id="2" name="Title 1"/>
          <p:cNvSpPr>
            <a:spLocks noGrp="1"/>
          </p:cNvSpPr>
          <p:nvPr>
            <p:ph type="title"/>
          </p:nvPr>
        </p:nvSpPr>
        <p:spPr>
          <a:xfrm>
            <a:off x="457200" y="304800"/>
            <a:ext cx="8229600" cy="762000"/>
          </a:xfrm>
          <a:solidFill>
            <a:schemeClr val="accent2">
              <a:lumMod val="40000"/>
              <a:lumOff val="60000"/>
            </a:schemeClr>
          </a:solidFill>
        </p:spPr>
        <p:txBody>
          <a:bodyPr>
            <a:normAutofit/>
          </a:bodyPr>
          <a:lstStyle/>
          <a:p>
            <a:pPr algn="r" rtl="1"/>
            <a:r>
              <a:rPr lang="en-US" sz="4000" dirty="0" err="1" smtClean="0"/>
              <a:t>با</a:t>
            </a:r>
            <a:r>
              <a:rPr lang="en-US" sz="4000" dirty="0" smtClean="0"/>
              <a:t> </a:t>
            </a:r>
            <a:r>
              <a:rPr lang="en-US" sz="4000" dirty="0" err="1" smtClean="0"/>
              <a:t>زشدن</a:t>
            </a:r>
            <a:r>
              <a:rPr lang="en-US" sz="4000" dirty="0" smtClean="0"/>
              <a:t> </a:t>
            </a:r>
            <a:r>
              <a:rPr lang="en-US" sz="4000" dirty="0" err="1" smtClean="0"/>
              <a:t>زخم</a:t>
            </a:r>
            <a:r>
              <a:rPr lang="en-US" sz="4000" dirty="0" smtClean="0"/>
              <a:t> و </a:t>
            </a:r>
            <a:r>
              <a:rPr lang="en-US" sz="4000" dirty="0" err="1" smtClean="0"/>
              <a:t>بیرون</a:t>
            </a:r>
            <a:r>
              <a:rPr lang="en-US" sz="4000" dirty="0" smtClean="0"/>
              <a:t> </a:t>
            </a:r>
            <a:r>
              <a:rPr lang="en-US" sz="4000" dirty="0" err="1" smtClean="0"/>
              <a:t>ریختن</a:t>
            </a:r>
            <a:r>
              <a:rPr lang="en-US" sz="4000" dirty="0" smtClean="0"/>
              <a:t> </a:t>
            </a:r>
            <a:r>
              <a:rPr lang="en-US" sz="4000" dirty="0" err="1" smtClean="0"/>
              <a:t>احشاء</a:t>
            </a:r>
            <a:r>
              <a:rPr lang="en-US" sz="4000" dirty="0" smtClean="0"/>
              <a:t> </a:t>
            </a:r>
            <a:r>
              <a:rPr lang="en-US" sz="4000" dirty="0" err="1" smtClean="0"/>
              <a:t>از</a:t>
            </a:r>
            <a:r>
              <a:rPr lang="en-US" sz="4000" dirty="0" smtClean="0"/>
              <a:t> </a:t>
            </a:r>
            <a:r>
              <a:rPr lang="en-US" sz="4000" dirty="0" err="1" smtClean="0"/>
              <a:t>محل</a:t>
            </a:r>
            <a:r>
              <a:rPr lang="en-US" sz="4000" dirty="0" smtClean="0"/>
              <a:t> </a:t>
            </a:r>
            <a:r>
              <a:rPr lang="en-US" sz="4000" dirty="0" err="1" smtClean="0"/>
              <a:t>زخم</a:t>
            </a:r>
            <a:r>
              <a:rPr lang="en-US" sz="4000" dirty="0" smtClean="0"/>
              <a:t>:</a:t>
            </a:r>
            <a:endParaRPr lang="en-US" sz="4000" dirty="0"/>
          </a:p>
        </p:txBody>
      </p:sp>
      <p:sp>
        <p:nvSpPr>
          <p:cNvPr id="3" name="Content Placeholder 2"/>
          <p:cNvSpPr>
            <a:spLocks noGrp="1"/>
          </p:cNvSpPr>
          <p:nvPr>
            <p:ph idx="1"/>
          </p:nvPr>
        </p:nvSpPr>
        <p:spPr>
          <a:xfrm>
            <a:off x="228600" y="1143000"/>
            <a:ext cx="8915400" cy="2590800"/>
          </a:xfrm>
          <a:solidFill>
            <a:schemeClr val="tx2">
              <a:lumMod val="60000"/>
              <a:lumOff val="40000"/>
            </a:schemeClr>
          </a:solidFill>
        </p:spPr>
        <p:txBody>
          <a:bodyPr/>
          <a:lstStyle/>
          <a:p>
            <a:pPr algn="justLow" rtl="1"/>
            <a:r>
              <a:rPr lang="en-US" dirty="0" err="1" smtClean="0"/>
              <a:t>باز</a:t>
            </a:r>
            <a:r>
              <a:rPr lang="en-US" dirty="0" smtClean="0"/>
              <a:t> </a:t>
            </a:r>
            <a:r>
              <a:rPr lang="en-US" dirty="0" err="1" smtClean="0"/>
              <a:t>شدن</a:t>
            </a:r>
            <a:r>
              <a:rPr lang="en-US" dirty="0" smtClean="0"/>
              <a:t> </a:t>
            </a:r>
            <a:r>
              <a:rPr lang="en-US" dirty="0" err="1" smtClean="0"/>
              <a:t>زخم</a:t>
            </a:r>
            <a:r>
              <a:rPr lang="en-US" dirty="0" smtClean="0"/>
              <a:t> </a:t>
            </a:r>
            <a:r>
              <a:rPr lang="en-US" dirty="0" err="1" smtClean="0"/>
              <a:t>عبارت</a:t>
            </a:r>
            <a:r>
              <a:rPr lang="en-US" dirty="0" smtClean="0"/>
              <a:t> </a:t>
            </a:r>
            <a:r>
              <a:rPr lang="en-US" dirty="0" err="1" smtClean="0"/>
              <a:t>از</a:t>
            </a:r>
            <a:r>
              <a:rPr lang="en-US" dirty="0" smtClean="0"/>
              <a:t> </a:t>
            </a:r>
            <a:r>
              <a:rPr lang="en-US" dirty="0" err="1" smtClean="0"/>
              <a:t>پاره</a:t>
            </a:r>
            <a:r>
              <a:rPr lang="en-US" dirty="0" smtClean="0"/>
              <a:t> </a:t>
            </a:r>
            <a:r>
              <a:rPr lang="en-US" dirty="0" err="1" smtClean="0"/>
              <a:t>شدن</a:t>
            </a:r>
            <a:r>
              <a:rPr lang="en-US" dirty="0" smtClean="0"/>
              <a:t> </a:t>
            </a:r>
            <a:r>
              <a:rPr lang="en-US" dirty="0" err="1" smtClean="0"/>
              <a:t>تمام</a:t>
            </a:r>
            <a:r>
              <a:rPr lang="en-US" dirty="0" smtClean="0"/>
              <a:t> </a:t>
            </a:r>
            <a:r>
              <a:rPr lang="en-US" dirty="0" err="1" smtClean="0"/>
              <a:t>یا</a:t>
            </a:r>
            <a:r>
              <a:rPr lang="en-US" dirty="0" smtClean="0"/>
              <a:t> </a:t>
            </a:r>
            <a:r>
              <a:rPr lang="en-US" dirty="0" err="1" smtClean="0"/>
              <a:t>قسمتی</a:t>
            </a:r>
            <a:r>
              <a:rPr lang="en-US" dirty="0" smtClean="0"/>
              <a:t> </a:t>
            </a:r>
            <a:r>
              <a:rPr lang="en-US" dirty="0" err="1" smtClean="0"/>
              <a:t>از</a:t>
            </a:r>
            <a:r>
              <a:rPr lang="en-US" dirty="0" smtClean="0"/>
              <a:t> </a:t>
            </a:r>
            <a:r>
              <a:rPr lang="en-US" dirty="0" err="1" smtClean="0"/>
              <a:t>لایه</a:t>
            </a:r>
            <a:r>
              <a:rPr lang="en-US" dirty="0" smtClean="0"/>
              <a:t> </a:t>
            </a:r>
            <a:r>
              <a:rPr lang="en-US" dirty="0" err="1" smtClean="0"/>
              <a:t>های</a:t>
            </a:r>
            <a:r>
              <a:rPr lang="en-US" dirty="0" smtClean="0"/>
              <a:t> </a:t>
            </a:r>
            <a:r>
              <a:rPr lang="en-US" dirty="0" err="1" smtClean="0"/>
              <a:t>زخم</a:t>
            </a:r>
            <a:r>
              <a:rPr lang="en-US" dirty="0" smtClean="0"/>
              <a:t> و </a:t>
            </a:r>
            <a:r>
              <a:rPr lang="en-US" dirty="0" err="1" smtClean="0"/>
              <a:t>ارتشاح</a:t>
            </a:r>
            <a:r>
              <a:rPr lang="en-US" dirty="0" smtClean="0"/>
              <a:t> </a:t>
            </a:r>
            <a:r>
              <a:rPr lang="en-US" dirty="0" err="1" smtClean="0"/>
              <a:t>عبارت</a:t>
            </a:r>
            <a:r>
              <a:rPr lang="en-US" dirty="0" smtClean="0"/>
              <a:t> </a:t>
            </a:r>
            <a:r>
              <a:rPr lang="en-US" dirty="0" err="1" smtClean="0"/>
              <a:t>از</a:t>
            </a:r>
            <a:r>
              <a:rPr lang="en-US" dirty="0" smtClean="0"/>
              <a:t> </a:t>
            </a:r>
            <a:r>
              <a:rPr lang="en-US" dirty="0" err="1" smtClean="0"/>
              <a:t>بیرون</a:t>
            </a:r>
            <a:r>
              <a:rPr lang="en-US" dirty="0" smtClean="0"/>
              <a:t> </a:t>
            </a:r>
            <a:r>
              <a:rPr lang="en-US" dirty="0" err="1" smtClean="0"/>
              <a:t>ریختن</a:t>
            </a:r>
            <a:r>
              <a:rPr lang="en-US" dirty="0" smtClean="0"/>
              <a:t> </a:t>
            </a:r>
            <a:r>
              <a:rPr lang="en-US" dirty="0" err="1" smtClean="0"/>
              <a:t>احشاء</a:t>
            </a:r>
            <a:r>
              <a:rPr lang="en-US" dirty="0" smtClean="0"/>
              <a:t> </a:t>
            </a:r>
            <a:r>
              <a:rPr lang="en-US" dirty="0" err="1" smtClean="0"/>
              <a:t>از</a:t>
            </a:r>
            <a:r>
              <a:rPr lang="en-US" dirty="0" smtClean="0"/>
              <a:t> </a:t>
            </a:r>
            <a:r>
              <a:rPr lang="en-US" dirty="0" err="1" smtClean="0"/>
              <a:t>محل</a:t>
            </a:r>
            <a:r>
              <a:rPr lang="en-US" dirty="0" smtClean="0"/>
              <a:t> </a:t>
            </a:r>
            <a:r>
              <a:rPr lang="en-US" dirty="0" err="1" smtClean="0"/>
              <a:t>برش</a:t>
            </a:r>
            <a:r>
              <a:rPr lang="en-US" dirty="0" smtClean="0"/>
              <a:t> </a:t>
            </a:r>
            <a:r>
              <a:rPr lang="en-US" dirty="0" err="1" smtClean="0"/>
              <a:t>جراحی</a:t>
            </a:r>
            <a:r>
              <a:rPr lang="en-US" dirty="0" smtClean="0"/>
              <a:t> </a:t>
            </a:r>
            <a:r>
              <a:rPr lang="en-US" dirty="0" err="1" smtClean="0"/>
              <a:t>می</a:t>
            </a:r>
            <a:r>
              <a:rPr lang="en-US" dirty="0" smtClean="0"/>
              <a:t> </a:t>
            </a:r>
            <a:r>
              <a:rPr lang="en-US" dirty="0" err="1" smtClean="0"/>
              <a:t>باشد</a:t>
            </a:r>
            <a:r>
              <a:rPr lang="en-US" dirty="0" smtClean="0"/>
              <a:t>. </a:t>
            </a:r>
            <a:r>
              <a:rPr lang="en-US" dirty="0" err="1" smtClean="0"/>
              <a:t>باز</a:t>
            </a:r>
            <a:r>
              <a:rPr lang="en-US" dirty="0" smtClean="0"/>
              <a:t> </a:t>
            </a:r>
            <a:r>
              <a:rPr lang="en-US" dirty="0" err="1" smtClean="0"/>
              <a:t>شدن</a:t>
            </a:r>
            <a:r>
              <a:rPr lang="en-US" dirty="0" smtClean="0"/>
              <a:t> </a:t>
            </a:r>
            <a:r>
              <a:rPr lang="en-US" dirty="0" err="1" smtClean="0"/>
              <a:t>زخم</a:t>
            </a:r>
            <a:r>
              <a:rPr lang="en-US" dirty="0" smtClean="0"/>
              <a:t> </a:t>
            </a:r>
            <a:r>
              <a:rPr lang="en-US" dirty="0" err="1" smtClean="0"/>
              <a:t>اغلب</a:t>
            </a:r>
            <a:r>
              <a:rPr lang="en-US" dirty="0" smtClean="0"/>
              <a:t> </a:t>
            </a:r>
            <a:r>
              <a:rPr lang="en-US" dirty="0" err="1" smtClean="0"/>
              <a:t>بوسیله</a:t>
            </a:r>
            <a:r>
              <a:rPr lang="en-US" dirty="0" smtClean="0"/>
              <a:t> </a:t>
            </a:r>
            <a:r>
              <a:rPr lang="en-US" dirty="0" err="1" smtClean="0"/>
              <a:t>یک</a:t>
            </a:r>
            <a:r>
              <a:rPr lang="en-US" dirty="0" smtClean="0"/>
              <a:t> </a:t>
            </a:r>
            <a:r>
              <a:rPr lang="en-US" dirty="0" err="1" smtClean="0"/>
              <a:t>فشار</a:t>
            </a:r>
            <a:r>
              <a:rPr lang="en-US" dirty="0" smtClean="0"/>
              <a:t> و </a:t>
            </a:r>
            <a:r>
              <a:rPr lang="en-US" dirty="0" err="1" smtClean="0"/>
              <a:t>یا</a:t>
            </a:r>
            <a:r>
              <a:rPr lang="en-US" dirty="0" smtClean="0"/>
              <a:t> </a:t>
            </a:r>
            <a:r>
              <a:rPr lang="en-US" dirty="0" err="1" smtClean="0"/>
              <a:t>کشش</a:t>
            </a:r>
            <a:r>
              <a:rPr lang="en-US" dirty="0" smtClean="0"/>
              <a:t> </a:t>
            </a:r>
            <a:r>
              <a:rPr lang="en-US" dirty="0" err="1" smtClean="0"/>
              <a:t>ناگهانی</a:t>
            </a:r>
            <a:r>
              <a:rPr lang="en-US" dirty="0" smtClean="0"/>
              <a:t> </a:t>
            </a:r>
            <a:r>
              <a:rPr lang="en-US" dirty="0" err="1" smtClean="0"/>
              <a:t>مانند</a:t>
            </a:r>
            <a:r>
              <a:rPr lang="en-US" dirty="0" smtClean="0"/>
              <a:t> </a:t>
            </a:r>
            <a:r>
              <a:rPr lang="en-US" dirty="0" err="1" smtClean="0"/>
              <a:t>سرفه</a:t>
            </a:r>
            <a:r>
              <a:rPr lang="en-US" dirty="0" smtClean="0"/>
              <a:t>، </a:t>
            </a:r>
            <a:r>
              <a:rPr lang="en-US" dirty="0" err="1" smtClean="0"/>
              <a:t>عطسه</a:t>
            </a:r>
            <a:r>
              <a:rPr lang="en-US" dirty="0" smtClean="0"/>
              <a:t> و </a:t>
            </a:r>
            <a:r>
              <a:rPr lang="en-US" dirty="0" err="1" smtClean="0"/>
              <a:t>یا</a:t>
            </a:r>
            <a:r>
              <a:rPr lang="en-US" dirty="0" smtClean="0"/>
              <a:t> </a:t>
            </a:r>
            <a:r>
              <a:rPr lang="en-US" dirty="0" err="1" smtClean="0"/>
              <a:t>استفراق</a:t>
            </a:r>
            <a:r>
              <a:rPr lang="en-US" dirty="0" smtClean="0"/>
              <a:t> </a:t>
            </a:r>
            <a:r>
              <a:rPr lang="en-US" dirty="0" err="1" smtClean="0"/>
              <a:t>روی</a:t>
            </a:r>
            <a:r>
              <a:rPr lang="en-US" dirty="0" smtClean="0"/>
              <a:t> </a:t>
            </a:r>
            <a:r>
              <a:rPr lang="en-US" dirty="0" err="1" smtClean="0"/>
              <a:t>می</a:t>
            </a:r>
            <a:r>
              <a:rPr lang="en-US" dirty="0" smtClean="0"/>
              <a:t> </a:t>
            </a:r>
            <a:r>
              <a:rPr lang="en-US" dirty="0" err="1" smtClean="0"/>
              <a:t>دهد</a:t>
            </a:r>
            <a:r>
              <a:rPr lang="en-US" dirty="0" smtClean="0"/>
              <a:t>. </a:t>
            </a:r>
            <a:r>
              <a:rPr lang="en-US" dirty="0" err="1" smtClean="0"/>
              <a:t>در</a:t>
            </a:r>
            <a:r>
              <a:rPr lang="en-US" dirty="0" smtClean="0"/>
              <a:t> </a:t>
            </a:r>
            <a:r>
              <a:rPr lang="en-US" dirty="0" err="1" smtClean="0"/>
              <a:t>صورت</a:t>
            </a:r>
            <a:r>
              <a:rPr lang="en-US" dirty="0" smtClean="0"/>
              <a:t> </a:t>
            </a:r>
            <a:r>
              <a:rPr lang="en-US" dirty="0" err="1" smtClean="0"/>
              <a:t>بیرون</a:t>
            </a:r>
            <a:r>
              <a:rPr lang="en-US" dirty="0" smtClean="0"/>
              <a:t> </a:t>
            </a:r>
            <a:r>
              <a:rPr lang="en-US" dirty="0" err="1" smtClean="0"/>
              <a:t>زدن</a:t>
            </a:r>
            <a:r>
              <a:rPr lang="en-US" dirty="0" smtClean="0"/>
              <a:t> </a:t>
            </a:r>
            <a:r>
              <a:rPr lang="en-US" dirty="0" err="1" smtClean="0"/>
              <a:t>احشاء</a:t>
            </a:r>
            <a:r>
              <a:rPr lang="en-US" dirty="0" smtClean="0"/>
              <a:t> </a:t>
            </a:r>
            <a:r>
              <a:rPr lang="en-US" dirty="0" err="1" smtClean="0"/>
              <a:t>باید</a:t>
            </a:r>
            <a:r>
              <a:rPr lang="en-US" dirty="0" smtClean="0"/>
              <a:t> </a:t>
            </a:r>
            <a:r>
              <a:rPr lang="en-US" dirty="0" err="1" smtClean="0"/>
              <a:t>ناحیه</a:t>
            </a:r>
            <a:r>
              <a:rPr lang="en-US" dirty="0" smtClean="0"/>
              <a:t> </a:t>
            </a:r>
            <a:r>
              <a:rPr lang="en-US" dirty="0" err="1" smtClean="0"/>
              <a:t>را</a:t>
            </a:r>
            <a:r>
              <a:rPr lang="en-US" dirty="0" smtClean="0"/>
              <a:t> </a:t>
            </a:r>
            <a:r>
              <a:rPr lang="en-US" dirty="0" err="1" smtClean="0"/>
              <a:t>با</a:t>
            </a:r>
            <a:r>
              <a:rPr lang="en-US" dirty="0" smtClean="0"/>
              <a:t> </a:t>
            </a:r>
            <a:r>
              <a:rPr lang="en-US" dirty="0" err="1" smtClean="0"/>
              <a:t>حوله</a:t>
            </a:r>
            <a:r>
              <a:rPr lang="en-US" dirty="0" smtClean="0"/>
              <a:t> </a:t>
            </a:r>
            <a:r>
              <a:rPr lang="en-US" dirty="0" err="1" smtClean="0"/>
              <a:t>استریل</a:t>
            </a:r>
            <a:r>
              <a:rPr lang="en-US" dirty="0" smtClean="0"/>
              <a:t> </a:t>
            </a:r>
            <a:r>
              <a:rPr lang="en-US" dirty="0" err="1" smtClean="0"/>
              <a:t>آغشته</a:t>
            </a:r>
            <a:r>
              <a:rPr lang="en-US" dirty="0" smtClean="0"/>
              <a:t> </a:t>
            </a:r>
            <a:r>
              <a:rPr lang="en-US" dirty="0" err="1" smtClean="0"/>
              <a:t>به</a:t>
            </a:r>
            <a:r>
              <a:rPr lang="en-US" dirty="0" smtClean="0"/>
              <a:t> </a:t>
            </a:r>
            <a:r>
              <a:rPr lang="en-US" dirty="0" err="1" smtClean="0"/>
              <a:t>محلول</a:t>
            </a:r>
            <a:r>
              <a:rPr lang="en-US" dirty="0" smtClean="0"/>
              <a:t> </a:t>
            </a:r>
            <a:r>
              <a:rPr lang="en-US" dirty="0" err="1" smtClean="0"/>
              <a:t>نرمال</a:t>
            </a:r>
            <a:r>
              <a:rPr lang="en-US" dirty="0" smtClean="0"/>
              <a:t> </a:t>
            </a:r>
            <a:r>
              <a:rPr lang="en-US" dirty="0" err="1" smtClean="0"/>
              <a:t>سالین</a:t>
            </a:r>
            <a:r>
              <a:rPr lang="en-US" dirty="0" smtClean="0"/>
              <a:t> </a:t>
            </a:r>
            <a:r>
              <a:rPr lang="en-US" dirty="0" err="1" smtClean="0"/>
              <a:t>پوشند</a:t>
            </a:r>
            <a:r>
              <a:rPr lang="en-US" dirty="0" smtClean="0"/>
              <a:t> و </a:t>
            </a:r>
            <a:r>
              <a:rPr lang="en-US" dirty="0" err="1" smtClean="0"/>
              <a:t>سریعا</a:t>
            </a:r>
            <a:r>
              <a:rPr lang="en-US" dirty="0" smtClean="0"/>
              <a:t> </a:t>
            </a:r>
            <a:r>
              <a:rPr lang="en-US" dirty="0" err="1" smtClean="0"/>
              <a:t>به</a:t>
            </a:r>
            <a:r>
              <a:rPr lang="en-US" dirty="0" smtClean="0"/>
              <a:t> </a:t>
            </a:r>
            <a:r>
              <a:rPr lang="en-US" dirty="0" err="1" smtClean="0"/>
              <a:t>پزشک</a:t>
            </a:r>
            <a:r>
              <a:rPr lang="en-US" dirty="0" smtClean="0"/>
              <a:t> </a:t>
            </a:r>
            <a:r>
              <a:rPr lang="en-US" dirty="0" err="1" smtClean="0"/>
              <a:t>اطلاع</a:t>
            </a:r>
            <a:r>
              <a:rPr lang="en-US" dirty="0" smtClean="0"/>
              <a:t> </a:t>
            </a:r>
            <a:r>
              <a:rPr lang="en-US" dirty="0" err="1" smtClean="0"/>
              <a:t>داد</a:t>
            </a:r>
            <a:r>
              <a:rPr lang="en-US" dirty="0" smtClean="0"/>
              <a:t>.</a:t>
            </a:r>
            <a:endParaRPr lang="en-US" dirty="0"/>
          </a:p>
        </p:txBody>
      </p:sp>
      <p:pic>
        <p:nvPicPr>
          <p:cNvPr id="7170" name="Picture 2" descr="D:\Users\mostafa\Desktop\cellule\زخم\New folder\احشاء\Wound-dehiscence-.jpg"/>
          <p:cNvPicPr>
            <a:picLocks noChangeAspect="1" noChangeArrowheads="1"/>
          </p:cNvPicPr>
          <p:nvPr/>
        </p:nvPicPr>
        <p:blipFill>
          <a:blip r:embed="rId3"/>
          <a:srcRect/>
          <a:stretch>
            <a:fillRect/>
          </a:stretch>
        </p:blipFill>
        <p:spPr bwMode="auto">
          <a:xfrm>
            <a:off x="0" y="3352800"/>
            <a:ext cx="2667000" cy="3505200"/>
          </a:xfrm>
          <a:prstGeom prst="rect">
            <a:avLst/>
          </a:prstGeom>
          <a:noFill/>
        </p:spPr>
      </p:pic>
      <p:pic>
        <p:nvPicPr>
          <p:cNvPr id="7171" name="Picture 3" descr="D:\Users\mostafa\Desktop\cellule\زخم\New folder\احشاء\sws4014f8.gif"/>
          <p:cNvPicPr>
            <a:picLocks noChangeAspect="1" noChangeArrowheads="1"/>
          </p:cNvPicPr>
          <p:nvPr/>
        </p:nvPicPr>
        <p:blipFill>
          <a:blip r:embed="rId4"/>
          <a:srcRect/>
          <a:stretch>
            <a:fillRect/>
          </a:stretch>
        </p:blipFill>
        <p:spPr bwMode="auto">
          <a:xfrm>
            <a:off x="2743200" y="3352800"/>
            <a:ext cx="3352800" cy="3505200"/>
          </a:xfrm>
          <a:prstGeom prst="rect">
            <a:avLst/>
          </a:prstGeom>
          <a:noFill/>
        </p:spPr>
      </p:pic>
      <p:pic>
        <p:nvPicPr>
          <p:cNvPr id="7172" name="Picture 4" descr="D:\Users\mostafa\Desktop\cellule\زخم\New folder\احشاء\Evisceration_640.jpg"/>
          <p:cNvPicPr>
            <a:picLocks noChangeAspect="1" noChangeArrowheads="1"/>
          </p:cNvPicPr>
          <p:nvPr/>
        </p:nvPicPr>
        <p:blipFill>
          <a:blip r:embed="rId5"/>
          <a:srcRect/>
          <a:stretch>
            <a:fillRect/>
          </a:stretch>
        </p:blipFill>
        <p:spPr bwMode="auto">
          <a:xfrm>
            <a:off x="6172200" y="3352800"/>
            <a:ext cx="2971799" cy="35052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94554"/>
    </mc:Choice>
    <mc:Fallback xmlns="">
      <p:transition spd="slow" advTm="94554"/>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Users\mostafa\Desktop\cellule\زخم\New folder\پرستاری\HomeCareNurse_Melbourne.jpg"/>
          <p:cNvPicPr>
            <a:picLocks noChangeAspect="1" noChangeArrowheads="1"/>
          </p:cNvPicPr>
          <p:nvPr/>
        </p:nvPicPr>
        <p:blipFill>
          <a:blip r:embed="rId2">
            <a:lum bright="31000" contrast="-19000"/>
          </a:blip>
          <a:srcRect/>
          <a:stretch>
            <a:fillRect/>
          </a:stretch>
        </p:blipFill>
        <p:spPr bwMode="auto">
          <a:xfrm>
            <a:off x="16625" y="0"/>
            <a:ext cx="9127375" cy="3505200"/>
          </a:xfrm>
          <a:prstGeom prst="rect">
            <a:avLst/>
          </a:prstGeom>
          <a:noFill/>
        </p:spPr>
      </p:pic>
      <p:sp>
        <p:nvSpPr>
          <p:cNvPr id="2" name="Title 1"/>
          <p:cNvSpPr>
            <a:spLocks noGrp="1"/>
          </p:cNvSpPr>
          <p:nvPr>
            <p:ph type="title"/>
          </p:nvPr>
        </p:nvSpPr>
        <p:spPr>
          <a:xfrm>
            <a:off x="457200" y="0"/>
            <a:ext cx="8229600" cy="1066800"/>
          </a:xfrm>
          <a:solidFill>
            <a:schemeClr val="accent6">
              <a:lumMod val="40000"/>
              <a:lumOff val="60000"/>
            </a:schemeClr>
          </a:solidFill>
        </p:spPr>
        <p:txBody>
          <a:bodyPr/>
          <a:lstStyle/>
          <a:p>
            <a:pPr algn="r" rtl="1"/>
            <a:r>
              <a:rPr lang="en-US" dirty="0" err="1" smtClean="0"/>
              <a:t>مراقبت</a:t>
            </a:r>
            <a:r>
              <a:rPr lang="en-US" dirty="0" smtClean="0"/>
              <a:t> </a:t>
            </a:r>
            <a:r>
              <a:rPr lang="en-US" dirty="0" err="1" smtClean="0"/>
              <a:t>های</a:t>
            </a:r>
            <a:r>
              <a:rPr lang="en-US" dirty="0" smtClean="0"/>
              <a:t> </a:t>
            </a:r>
            <a:r>
              <a:rPr lang="en-US" dirty="0" err="1" smtClean="0"/>
              <a:t>پرستاری</a:t>
            </a:r>
            <a:r>
              <a:rPr lang="en-US" dirty="0" smtClean="0"/>
              <a:t> </a:t>
            </a:r>
            <a:r>
              <a:rPr lang="en-US" dirty="0" err="1" smtClean="0"/>
              <a:t>از</a:t>
            </a:r>
            <a:r>
              <a:rPr lang="en-US" dirty="0" smtClean="0"/>
              <a:t> </a:t>
            </a:r>
            <a:r>
              <a:rPr lang="en-US" dirty="0" err="1" smtClean="0"/>
              <a:t>زخم</a:t>
            </a:r>
            <a:r>
              <a:rPr lang="en-US" dirty="0" smtClean="0"/>
              <a:t>:</a:t>
            </a:r>
            <a:endParaRPr lang="en-US" dirty="0"/>
          </a:p>
        </p:txBody>
      </p:sp>
      <p:sp>
        <p:nvSpPr>
          <p:cNvPr id="3" name="Content Placeholder 2"/>
          <p:cNvSpPr>
            <a:spLocks noGrp="1"/>
          </p:cNvSpPr>
          <p:nvPr>
            <p:ph idx="1"/>
          </p:nvPr>
        </p:nvSpPr>
        <p:spPr>
          <a:xfrm>
            <a:off x="228600" y="1143000"/>
            <a:ext cx="8915400" cy="3962400"/>
          </a:xfrm>
          <a:solidFill>
            <a:srgbClr val="FFC000"/>
          </a:solidFill>
        </p:spPr>
        <p:txBody>
          <a:bodyPr>
            <a:normAutofit fontScale="85000" lnSpcReduction="10000"/>
          </a:bodyPr>
          <a:lstStyle/>
          <a:p>
            <a:pPr algn="just" rtl="1"/>
            <a:r>
              <a:rPr lang="en-US" dirty="0" err="1" smtClean="0"/>
              <a:t>زخم</a:t>
            </a:r>
            <a:r>
              <a:rPr lang="en-US" dirty="0" smtClean="0"/>
              <a:t> </a:t>
            </a:r>
            <a:r>
              <a:rPr lang="en-US" dirty="0" err="1" smtClean="0"/>
              <a:t>مددجو</a:t>
            </a:r>
            <a:r>
              <a:rPr lang="en-US" dirty="0" smtClean="0"/>
              <a:t> </a:t>
            </a:r>
            <a:r>
              <a:rPr lang="en-US" dirty="0" err="1" smtClean="0"/>
              <a:t>بایستی</a:t>
            </a:r>
            <a:r>
              <a:rPr lang="en-US" dirty="0" smtClean="0"/>
              <a:t> </a:t>
            </a:r>
            <a:r>
              <a:rPr lang="en-US" dirty="0" err="1" smtClean="0"/>
              <a:t>دو</a:t>
            </a:r>
            <a:r>
              <a:rPr lang="en-US" dirty="0" smtClean="0"/>
              <a:t> </a:t>
            </a:r>
            <a:r>
              <a:rPr lang="en-US" dirty="0" err="1" smtClean="0"/>
              <a:t>بار</a:t>
            </a:r>
            <a:r>
              <a:rPr lang="en-US" dirty="0" smtClean="0"/>
              <a:t> </a:t>
            </a:r>
            <a:r>
              <a:rPr lang="en-US" dirty="0" err="1" smtClean="0"/>
              <a:t>در</a:t>
            </a:r>
            <a:r>
              <a:rPr lang="en-US" dirty="0" smtClean="0"/>
              <a:t> </a:t>
            </a:r>
            <a:r>
              <a:rPr lang="en-US" dirty="0" err="1" smtClean="0"/>
              <a:t>روز</a:t>
            </a:r>
            <a:r>
              <a:rPr lang="en-US" dirty="0" smtClean="0"/>
              <a:t> </a:t>
            </a:r>
            <a:r>
              <a:rPr lang="en-US" dirty="0" err="1" smtClean="0"/>
              <a:t>بررسی</a:t>
            </a:r>
            <a:r>
              <a:rPr lang="en-US" dirty="0" smtClean="0"/>
              <a:t> </a:t>
            </a:r>
            <a:r>
              <a:rPr lang="en-US" dirty="0" err="1" smtClean="0"/>
              <a:t>شود</a:t>
            </a:r>
            <a:r>
              <a:rPr lang="en-US" dirty="0" smtClean="0"/>
              <a:t>. </a:t>
            </a:r>
            <a:r>
              <a:rPr lang="en-US" dirty="0" err="1" smtClean="0"/>
              <a:t>انسزیون</a:t>
            </a:r>
            <a:r>
              <a:rPr lang="en-US" dirty="0" smtClean="0"/>
              <a:t> </a:t>
            </a:r>
            <a:r>
              <a:rPr lang="en-US" dirty="0" err="1" smtClean="0"/>
              <a:t>طبیعی</a:t>
            </a:r>
            <a:r>
              <a:rPr lang="en-US" dirty="0" smtClean="0"/>
              <a:t> </a:t>
            </a:r>
            <a:r>
              <a:rPr lang="en-US" dirty="0" err="1" smtClean="0"/>
              <a:t>ظاهرش</a:t>
            </a:r>
            <a:r>
              <a:rPr lang="en-US" dirty="0" smtClean="0"/>
              <a:t> </a:t>
            </a:r>
            <a:r>
              <a:rPr lang="en-US" dirty="0" err="1" smtClean="0"/>
              <a:t>کمی</a:t>
            </a:r>
            <a:r>
              <a:rPr lang="en-US" dirty="0" smtClean="0"/>
              <a:t> </a:t>
            </a:r>
            <a:r>
              <a:rPr lang="en-US" dirty="0" err="1" smtClean="0"/>
              <a:t>صورتی</a:t>
            </a:r>
            <a:r>
              <a:rPr lang="en-US" dirty="0" smtClean="0"/>
              <a:t> </a:t>
            </a:r>
            <a:r>
              <a:rPr lang="en-US" dirty="0" err="1" smtClean="0"/>
              <a:t>متورم</a:t>
            </a:r>
            <a:r>
              <a:rPr lang="en-US" dirty="0" smtClean="0"/>
              <a:t> </a:t>
            </a:r>
            <a:r>
              <a:rPr lang="en-US" dirty="0" err="1" smtClean="0"/>
              <a:t>است</a:t>
            </a:r>
            <a:r>
              <a:rPr lang="en-US" dirty="0" smtClean="0"/>
              <a:t> </a:t>
            </a:r>
            <a:r>
              <a:rPr lang="en-US" dirty="0" err="1" smtClean="0"/>
              <a:t>ولی</a:t>
            </a:r>
            <a:r>
              <a:rPr lang="en-US" dirty="0" smtClean="0"/>
              <a:t> </a:t>
            </a:r>
            <a:r>
              <a:rPr lang="en-US" dirty="0" err="1" smtClean="0"/>
              <a:t>نباید</a:t>
            </a:r>
            <a:r>
              <a:rPr lang="en-US" dirty="0" smtClean="0"/>
              <a:t> </a:t>
            </a:r>
            <a:r>
              <a:rPr lang="en-US" dirty="0" err="1" smtClean="0"/>
              <a:t>التهاب</a:t>
            </a:r>
            <a:r>
              <a:rPr lang="en-US" dirty="0" smtClean="0"/>
              <a:t> و </a:t>
            </a:r>
            <a:r>
              <a:rPr lang="en-US" dirty="0" err="1" smtClean="0"/>
              <a:t>قرمزی</a:t>
            </a:r>
            <a:r>
              <a:rPr lang="en-US" dirty="0" smtClean="0"/>
              <a:t> </a:t>
            </a:r>
            <a:r>
              <a:rPr lang="en-US" dirty="0" err="1" smtClean="0"/>
              <a:t>به</a:t>
            </a:r>
            <a:r>
              <a:rPr lang="en-US" dirty="0" smtClean="0"/>
              <a:t> </a:t>
            </a:r>
            <a:r>
              <a:rPr lang="en-US" dirty="0" err="1" smtClean="0"/>
              <a:t>طرف</a:t>
            </a:r>
            <a:r>
              <a:rPr lang="en-US" dirty="0" smtClean="0"/>
              <a:t> </a:t>
            </a:r>
            <a:r>
              <a:rPr lang="en-US" dirty="0" err="1" smtClean="0"/>
              <a:t>لبه</a:t>
            </a:r>
            <a:r>
              <a:rPr lang="en-US" dirty="0" smtClean="0"/>
              <a:t> </a:t>
            </a:r>
            <a:r>
              <a:rPr lang="en-US" dirty="0" err="1" smtClean="0"/>
              <a:t>های</a:t>
            </a:r>
            <a:r>
              <a:rPr lang="en-US" dirty="0" smtClean="0"/>
              <a:t> </a:t>
            </a:r>
            <a:r>
              <a:rPr lang="en-US" dirty="0" err="1" smtClean="0"/>
              <a:t>زخم</a:t>
            </a:r>
            <a:r>
              <a:rPr lang="en-US" dirty="0" smtClean="0"/>
              <a:t> </a:t>
            </a:r>
            <a:r>
              <a:rPr lang="en-US" dirty="0" err="1" smtClean="0"/>
              <a:t>وسعت</a:t>
            </a:r>
            <a:r>
              <a:rPr lang="en-US" dirty="0" smtClean="0"/>
              <a:t> </a:t>
            </a:r>
            <a:r>
              <a:rPr lang="en-US" dirty="0" err="1" smtClean="0"/>
              <a:t>داشته</a:t>
            </a:r>
            <a:r>
              <a:rPr lang="en-US" dirty="0" smtClean="0"/>
              <a:t> </a:t>
            </a:r>
            <a:r>
              <a:rPr lang="en-US" dirty="0" err="1" smtClean="0"/>
              <a:t>باشد</a:t>
            </a:r>
            <a:r>
              <a:rPr lang="en-US" dirty="0" smtClean="0"/>
              <a:t> .</a:t>
            </a:r>
            <a:r>
              <a:rPr lang="en-US" dirty="0" err="1" smtClean="0"/>
              <a:t>ترشحات</a:t>
            </a:r>
            <a:r>
              <a:rPr lang="en-US" dirty="0" smtClean="0"/>
              <a:t> </a:t>
            </a:r>
            <a:r>
              <a:rPr lang="en-US" dirty="0" err="1" smtClean="0"/>
              <a:t>زخم</a:t>
            </a:r>
            <a:r>
              <a:rPr lang="en-US" dirty="0" smtClean="0"/>
              <a:t> </a:t>
            </a:r>
            <a:r>
              <a:rPr lang="en-US" dirty="0" err="1" smtClean="0"/>
              <a:t>در</a:t>
            </a:r>
            <a:r>
              <a:rPr lang="en-US" dirty="0" smtClean="0"/>
              <a:t> </a:t>
            </a:r>
            <a:r>
              <a:rPr lang="en-US" dirty="0" err="1" smtClean="0"/>
              <a:t>ابتدا</a:t>
            </a:r>
            <a:r>
              <a:rPr lang="en-US" dirty="0" smtClean="0"/>
              <a:t> </a:t>
            </a:r>
            <a:r>
              <a:rPr lang="en-US" dirty="0" err="1" smtClean="0"/>
              <a:t>خونی</a:t>
            </a:r>
            <a:r>
              <a:rPr lang="en-US" dirty="0" smtClean="0"/>
              <a:t> و </a:t>
            </a:r>
            <a:r>
              <a:rPr lang="en-US" dirty="0" err="1" smtClean="0"/>
              <a:t>بعد</a:t>
            </a:r>
            <a:r>
              <a:rPr lang="en-US" dirty="0" smtClean="0"/>
              <a:t> </a:t>
            </a:r>
            <a:r>
              <a:rPr lang="en-US" dirty="0" err="1" smtClean="0"/>
              <a:t>سروزی</a:t>
            </a:r>
            <a:r>
              <a:rPr lang="en-US" dirty="0" smtClean="0"/>
              <a:t> و </a:t>
            </a:r>
            <a:r>
              <a:rPr lang="en-US" dirty="0" err="1" smtClean="0"/>
              <a:t>خونی</a:t>
            </a:r>
            <a:r>
              <a:rPr lang="en-US" dirty="0" smtClean="0"/>
              <a:t> </a:t>
            </a:r>
            <a:r>
              <a:rPr lang="en-US" dirty="0" err="1" smtClean="0"/>
              <a:t>می</a:t>
            </a:r>
            <a:r>
              <a:rPr lang="en-US" dirty="0" smtClean="0"/>
              <a:t> </a:t>
            </a:r>
            <a:r>
              <a:rPr lang="en-US" dirty="0" err="1" smtClean="0"/>
              <a:t>گردد</a:t>
            </a:r>
            <a:r>
              <a:rPr lang="en-US" dirty="0" smtClean="0"/>
              <a:t> و </a:t>
            </a:r>
            <a:r>
              <a:rPr lang="en-US" dirty="0" err="1" smtClean="0"/>
              <a:t>سپس</a:t>
            </a:r>
            <a:r>
              <a:rPr lang="en-US" dirty="0" smtClean="0"/>
              <a:t> </a:t>
            </a:r>
            <a:r>
              <a:rPr lang="en-US" dirty="0" err="1" smtClean="0"/>
              <a:t>سروزی</a:t>
            </a:r>
            <a:r>
              <a:rPr lang="en-US" dirty="0" smtClean="0"/>
              <a:t> </a:t>
            </a:r>
            <a:r>
              <a:rPr lang="en-US" dirty="0" err="1" smtClean="0"/>
              <a:t>می</a:t>
            </a:r>
            <a:r>
              <a:rPr lang="en-US" dirty="0" smtClean="0"/>
              <a:t> </a:t>
            </a:r>
            <a:r>
              <a:rPr lang="en-US" dirty="0" err="1" smtClean="0"/>
              <a:t>شود.چنانچه</a:t>
            </a:r>
            <a:r>
              <a:rPr lang="en-US" dirty="0" smtClean="0"/>
              <a:t> </a:t>
            </a:r>
            <a:r>
              <a:rPr lang="en-US" dirty="0" err="1" smtClean="0"/>
              <a:t>درن</a:t>
            </a:r>
            <a:r>
              <a:rPr lang="en-US" dirty="0" smtClean="0"/>
              <a:t> </a:t>
            </a:r>
            <a:r>
              <a:rPr lang="en-US" dirty="0" err="1" smtClean="0"/>
              <a:t>وجود</a:t>
            </a:r>
            <a:r>
              <a:rPr lang="en-US" dirty="0" smtClean="0"/>
              <a:t> </a:t>
            </a:r>
            <a:r>
              <a:rPr lang="en-US" dirty="0" err="1" smtClean="0"/>
              <a:t>دارد</a:t>
            </a:r>
            <a:r>
              <a:rPr lang="en-US" dirty="0" smtClean="0"/>
              <a:t>، </a:t>
            </a:r>
            <a:r>
              <a:rPr lang="en-US" dirty="0" err="1" smtClean="0"/>
              <a:t>حجم</a:t>
            </a:r>
            <a:r>
              <a:rPr lang="en-US" dirty="0" smtClean="0"/>
              <a:t> و </a:t>
            </a:r>
            <a:r>
              <a:rPr lang="en-US" dirty="0" err="1" smtClean="0"/>
              <a:t>نوع</a:t>
            </a:r>
            <a:r>
              <a:rPr lang="en-US" dirty="0" smtClean="0"/>
              <a:t> </a:t>
            </a:r>
            <a:r>
              <a:rPr lang="en-US" dirty="0" err="1" smtClean="0"/>
              <a:t>مایع</a:t>
            </a:r>
            <a:r>
              <a:rPr lang="en-US" dirty="0" smtClean="0"/>
              <a:t> </a:t>
            </a:r>
            <a:r>
              <a:rPr lang="en-US" dirty="0" err="1" smtClean="0"/>
              <a:t>بایستی</a:t>
            </a:r>
            <a:r>
              <a:rPr lang="en-US" dirty="0" smtClean="0"/>
              <a:t> </a:t>
            </a:r>
            <a:r>
              <a:rPr lang="en-US" dirty="0" err="1" smtClean="0"/>
              <a:t>بررسی</a:t>
            </a:r>
            <a:r>
              <a:rPr lang="en-US" dirty="0" smtClean="0"/>
              <a:t> </a:t>
            </a:r>
            <a:r>
              <a:rPr lang="en-US" dirty="0" err="1" smtClean="0"/>
              <a:t>شود</a:t>
            </a:r>
            <a:r>
              <a:rPr lang="en-US" dirty="0" smtClean="0"/>
              <a:t>.</a:t>
            </a:r>
          </a:p>
          <a:p>
            <a:pPr algn="just" rtl="1"/>
            <a:r>
              <a:rPr lang="en-US" dirty="0" err="1" smtClean="0"/>
              <a:t>زخم</a:t>
            </a:r>
            <a:r>
              <a:rPr lang="en-US" dirty="0" smtClean="0"/>
              <a:t> </a:t>
            </a:r>
            <a:r>
              <a:rPr lang="en-US" dirty="0" err="1" smtClean="0"/>
              <a:t>را</a:t>
            </a:r>
            <a:r>
              <a:rPr lang="en-US" dirty="0" smtClean="0"/>
              <a:t> </a:t>
            </a:r>
            <a:r>
              <a:rPr lang="en-US" dirty="0" err="1" smtClean="0"/>
              <a:t>بایستی</a:t>
            </a:r>
            <a:r>
              <a:rPr lang="en-US" dirty="0" smtClean="0"/>
              <a:t> </a:t>
            </a:r>
            <a:r>
              <a:rPr lang="en-US" dirty="0" err="1" smtClean="0"/>
              <a:t>از</a:t>
            </a:r>
            <a:r>
              <a:rPr lang="en-US" dirty="0" smtClean="0"/>
              <a:t> </a:t>
            </a:r>
            <a:r>
              <a:rPr lang="en-US" dirty="0" err="1" smtClean="0"/>
              <a:t>ضربه</a:t>
            </a:r>
            <a:r>
              <a:rPr lang="en-US" dirty="0" smtClean="0"/>
              <a:t> </a:t>
            </a:r>
            <a:r>
              <a:rPr lang="en-US" dirty="0" err="1" smtClean="0"/>
              <a:t>های</a:t>
            </a:r>
            <a:r>
              <a:rPr lang="en-US" dirty="0" smtClean="0"/>
              <a:t> </a:t>
            </a:r>
            <a:r>
              <a:rPr lang="en-US" dirty="0" err="1" smtClean="0"/>
              <a:t>بعدی</a:t>
            </a:r>
            <a:r>
              <a:rPr lang="en-US" dirty="0" smtClean="0"/>
              <a:t> </a:t>
            </a:r>
            <a:r>
              <a:rPr lang="en-US" dirty="0" err="1" smtClean="0"/>
              <a:t>محافظت</a:t>
            </a:r>
            <a:r>
              <a:rPr lang="en-US" dirty="0" smtClean="0"/>
              <a:t> </a:t>
            </a:r>
            <a:r>
              <a:rPr lang="en-US" dirty="0" err="1" smtClean="0"/>
              <a:t>نمود</a:t>
            </a:r>
            <a:r>
              <a:rPr lang="en-US" dirty="0" smtClean="0"/>
              <a:t> و </a:t>
            </a:r>
            <a:r>
              <a:rPr lang="en-US" dirty="0" err="1" smtClean="0"/>
              <a:t>آن</a:t>
            </a:r>
            <a:r>
              <a:rPr lang="en-US" dirty="0" smtClean="0"/>
              <a:t> </a:t>
            </a:r>
            <a:r>
              <a:rPr lang="en-US" dirty="0" err="1" smtClean="0"/>
              <a:t>را</a:t>
            </a:r>
            <a:r>
              <a:rPr lang="en-US" dirty="0" smtClean="0"/>
              <a:t> </a:t>
            </a:r>
            <a:r>
              <a:rPr lang="en-US" dirty="0" err="1" smtClean="0"/>
              <a:t>تمیز</a:t>
            </a:r>
            <a:r>
              <a:rPr lang="en-US" dirty="0" smtClean="0"/>
              <a:t> </a:t>
            </a:r>
            <a:r>
              <a:rPr lang="en-US" dirty="0" err="1" smtClean="0"/>
              <a:t>نگهداری</a:t>
            </a:r>
            <a:r>
              <a:rPr lang="en-US" dirty="0" smtClean="0"/>
              <a:t> </a:t>
            </a:r>
            <a:r>
              <a:rPr lang="en-US" dirty="0" err="1" smtClean="0"/>
              <a:t>کرد</a:t>
            </a:r>
            <a:r>
              <a:rPr lang="en-US" dirty="0" smtClean="0"/>
              <a:t> و </a:t>
            </a:r>
            <a:r>
              <a:rPr lang="en-US" dirty="0" err="1" smtClean="0"/>
              <a:t>از</a:t>
            </a:r>
            <a:r>
              <a:rPr lang="en-US" dirty="0" smtClean="0"/>
              <a:t> </a:t>
            </a:r>
            <a:r>
              <a:rPr lang="en-US" dirty="0" err="1" smtClean="0"/>
              <a:t>تهاجم</a:t>
            </a:r>
            <a:r>
              <a:rPr lang="en-US" dirty="0" smtClean="0"/>
              <a:t> </a:t>
            </a:r>
            <a:r>
              <a:rPr lang="en-US" dirty="0" err="1" smtClean="0"/>
              <a:t>عوامل</a:t>
            </a:r>
            <a:r>
              <a:rPr lang="en-US" dirty="0" smtClean="0"/>
              <a:t> </a:t>
            </a:r>
            <a:r>
              <a:rPr lang="en-US" dirty="0" err="1" smtClean="0"/>
              <a:t>خارجی</a:t>
            </a:r>
            <a:r>
              <a:rPr lang="en-US" dirty="0" smtClean="0"/>
              <a:t> </a:t>
            </a:r>
            <a:r>
              <a:rPr lang="en-US" dirty="0" err="1" smtClean="0"/>
              <a:t>بوسیله</a:t>
            </a:r>
            <a:r>
              <a:rPr lang="en-US" dirty="0" smtClean="0"/>
              <a:t> </a:t>
            </a:r>
            <a:r>
              <a:rPr lang="en-US" dirty="0" err="1" smtClean="0"/>
              <a:t>پانسمان</a:t>
            </a:r>
            <a:r>
              <a:rPr lang="en-US" dirty="0" smtClean="0"/>
              <a:t> </a:t>
            </a:r>
            <a:r>
              <a:rPr lang="en-US" dirty="0" err="1" smtClean="0"/>
              <a:t>زخم</a:t>
            </a:r>
            <a:r>
              <a:rPr lang="en-US" dirty="0" smtClean="0"/>
              <a:t> </a:t>
            </a:r>
            <a:r>
              <a:rPr lang="en-US" dirty="0" err="1" smtClean="0"/>
              <a:t>زا</a:t>
            </a:r>
            <a:r>
              <a:rPr lang="en-US" dirty="0" smtClean="0"/>
              <a:t> </a:t>
            </a:r>
            <a:r>
              <a:rPr lang="en-US" dirty="0" err="1" smtClean="0"/>
              <a:t>حفظ</a:t>
            </a:r>
            <a:r>
              <a:rPr lang="en-US" dirty="0" smtClean="0"/>
              <a:t> </a:t>
            </a:r>
            <a:r>
              <a:rPr lang="en-US" dirty="0" err="1" smtClean="0"/>
              <a:t>نمود</a:t>
            </a:r>
            <a:r>
              <a:rPr lang="en-US" dirty="0" smtClean="0"/>
              <a:t>. </a:t>
            </a:r>
            <a:r>
              <a:rPr lang="en-US" dirty="0" err="1" smtClean="0"/>
              <a:t>معمولا</a:t>
            </a:r>
            <a:r>
              <a:rPr lang="en-US" dirty="0" smtClean="0"/>
              <a:t> </a:t>
            </a:r>
            <a:r>
              <a:rPr lang="en-US" dirty="0" err="1" smtClean="0"/>
              <a:t>بخیه</a:t>
            </a:r>
            <a:r>
              <a:rPr lang="en-US" dirty="0" smtClean="0"/>
              <a:t> </a:t>
            </a:r>
            <a:r>
              <a:rPr lang="en-US" dirty="0" err="1" smtClean="0"/>
              <a:t>ها</a:t>
            </a:r>
            <a:r>
              <a:rPr lang="en-US" dirty="0" smtClean="0"/>
              <a:t> 4تا 7روز و </a:t>
            </a:r>
            <a:r>
              <a:rPr lang="en-US" dirty="0" err="1" smtClean="0"/>
              <a:t>یا</a:t>
            </a:r>
            <a:r>
              <a:rPr lang="en-US" dirty="0" smtClean="0"/>
              <a:t> 7تا10روز </a:t>
            </a:r>
            <a:r>
              <a:rPr lang="en-US" dirty="0" err="1" smtClean="0"/>
              <a:t>بعد</a:t>
            </a:r>
            <a:r>
              <a:rPr lang="en-US" dirty="0" smtClean="0"/>
              <a:t> </a:t>
            </a:r>
            <a:r>
              <a:rPr lang="en-US" dirty="0" err="1" smtClean="0"/>
              <a:t>از</a:t>
            </a:r>
            <a:r>
              <a:rPr lang="en-US" dirty="0" smtClean="0"/>
              <a:t> </a:t>
            </a:r>
            <a:r>
              <a:rPr lang="en-US" dirty="0" err="1" smtClean="0"/>
              <a:t>جراحی</a:t>
            </a:r>
            <a:r>
              <a:rPr lang="en-US" dirty="0" smtClean="0"/>
              <a:t> </a:t>
            </a:r>
            <a:r>
              <a:rPr lang="en-US" dirty="0" err="1" smtClean="0"/>
              <a:t>برداشته</a:t>
            </a:r>
            <a:r>
              <a:rPr lang="en-US" dirty="0" smtClean="0"/>
              <a:t> </a:t>
            </a:r>
            <a:r>
              <a:rPr lang="en-US" dirty="0" err="1" smtClean="0"/>
              <a:t>می</a:t>
            </a:r>
            <a:r>
              <a:rPr lang="en-US" dirty="0" smtClean="0"/>
              <a:t> </a:t>
            </a:r>
            <a:r>
              <a:rPr lang="en-US" dirty="0" err="1" smtClean="0"/>
              <a:t>شوند</a:t>
            </a:r>
            <a:r>
              <a:rPr lang="en-US" dirty="0" smtClean="0"/>
              <a:t>، </a:t>
            </a:r>
            <a:r>
              <a:rPr lang="en-US" dirty="0" err="1" smtClean="0"/>
              <a:t>بخیه</a:t>
            </a:r>
            <a:r>
              <a:rPr lang="en-US" dirty="0" smtClean="0"/>
              <a:t> </a:t>
            </a:r>
            <a:r>
              <a:rPr lang="en-US" dirty="0" err="1" smtClean="0"/>
              <a:t>ناحیه</a:t>
            </a:r>
            <a:r>
              <a:rPr lang="en-US" dirty="0" smtClean="0"/>
              <a:t> </a:t>
            </a:r>
            <a:r>
              <a:rPr lang="en-US" dirty="0" err="1" smtClean="0"/>
              <a:t>دست</a:t>
            </a:r>
            <a:r>
              <a:rPr lang="en-US" dirty="0" smtClean="0"/>
              <a:t> و </a:t>
            </a:r>
            <a:r>
              <a:rPr lang="en-US" dirty="0" err="1" smtClean="0"/>
              <a:t>پا</a:t>
            </a:r>
            <a:r>
              <a:rPr lang="en-US" dirty="0" smtClean="0"/>
              <a:t> </a:t>
            </a:r>
            <a:r>
              <a:rPr lang="en-US" dirty="0" err="1" smtClean="0"/>
              <a:t>یک</a:t>
            </a:r>
            <a:r>
              <a:rPr lang="en-US" dirty="0" smtClean="0"/>
              <a:t> </a:t>
            </a:r>
            <a:r>
              <a:rPr lang="en-US" dirty="0" err="1" smtClean="0"/>
              <a:t>تا</a:t>
            </a:r>
            <a:r>
              <a:rPr lang="en-US" dirty="0" smtClean="0"/>
              <a:t> </a:t>
            </a:r>
            <a:r>
              <a:rPr lang="en-US" dirty="0" err="1" smtClean="0"/>
              <a:t>دو</a:t>
            </a:r>
            <a:r>
              <a:rPr lang="en-US" dirty="0" smtClean="0"/>
              <a:t> </a:t>
            </a:r>
            <a:r>
              <a:rPr lang="en-US" dirty="0" err="1" smtClean="0"/>
              <a:t>هفته</a:t>
            </a:r>
            <a:r>
              <a:rPr lang="en-US" dirty="0" smtClean="0"/>
              <a:t> </a:t>
            </a:r>
            <a:r>
              <a:rPr lang="en-US" dirty="0" err="1" smtClean="0"/>
              <a:t>بعد</a:t>
            </a:r>
            <a:r>
              <a:rPr lang="en-US" dirty="0" smtClean="0"/>
              <a:t> و </a:t>
            </a:r>
            <a:r>
              <a:rPr lang="en-US" dirty="0" err="1" smtClean="0"/>
              <a:t>یا</a:t>
            </a:r>
            <a:r>
              <a:rPr lang="en-US" dirty="0" smtClean="0"/>
              <a:t> </a:t>
            </a:r>
            <a:r>
              <a:rPr lang="en-US" dirty="0" err="1" smtClean="0"/>
              <a:t>بیشتر</a:t>
            </a:r>
            <a:r>
              <a:rPr lang="en-US" dirty="0" smtClean="0"/>
              <a:t> </a:t>
            </a:r>
            <a:r>
              <a:rPr lang="en-US" dirty="0" err="1" smtClean="0"/>
              <a:t>برداشته</a:t>
            </a:r>
            <a:r>
              <a:rPr lang="en-US" dirty="0" smtClean="0"/>
              <a:t> </a:t>
            </a:r>
            <a:r>
              <a:rPr lang="en-US" dirty="0" err="1" smtClean="0"/>
              <a:t>می</a:t>
            </a:r>
            <a:r>
              <a:rPr lang="en-US" dirty="0" smtClean="0"/>
              <a:t> </a:t>
            </a:r>
            <a:r>
              <a:rPr lang="en-US" dirty="0" err="1" smtClean="0"/>
              <a:t>شوند</a:t>
            </a:r>
            <a:r>
              <a:rPr lang="en-US" dirty="0" smtClean="0"/>
              <a:t>. </a:t>
            </a:r>
            <a:r>
              <a:rPr lang="en-US" dirty="0" err="1" smtClean="0"/>
              <a:t>بالاتر</a:t>
            </a:r>
            <a:r>
              <a:rPr lang="en-US" dirty="0" smtClean="0"/>
              <a:t> </a:t>
            </a:r>
            <a:r>
              <a:rPr lang="en-US" dirty="0" err="1" smtClean="0"/>
              <a:t>قرار</a:t>
            </a:r>
            <a:r>
              <a:rPr lang="en-US" dirty="0" smtClean="0"/>
              <a:t> </a:t>
            </a:r>
            <a:r>
              <a:rPr lang="en-US" dirty="0" err="1" smtClean="0"/>
              <a:t>دادن</a:t>
            </a:r>
            <a:r>
              <a:rPr lang="en-US" dirty="0" smtClean="0"/>
              <a:t> </a:t>
            </a:r>
            <a:r>
              <a:rPr lang="en-US" dirty="0" err="1" smtClean="0"/>
              <a:t>عضو</a:t>
            </a:r>
            <a:r>
              <a:rPr lang="en-US" dirty="0" smtClean="0"/>
              <a:t> </a:t>
            </a:r>
            <a:r>
              <a:rPr lang="en-US" dirty="0" err="1" smtClean="0"/>
              <a:t>برای</a:t>
            </a:r>
            <a:r>
              <a:rPr lang="en-US" dirty="0" smtClean="0"/>
              <a:t> </a:t>
            </a:r>
            <a:r>
              <a:rPr lang="en-US" dirty="0" err="1" smtClean="0"/>
              <a:t>پیشبرد</a:t>
            </a:r>
            <a:r>
              <a:rPr lang="en-US" dirty="0" smtClean="0"/>
              <a:t> </a:t>
            </a:r>
            <a:r>
              <a:rPr lang="en-US" dirty="0" err="1" smtClean="0"/>
              <a:t>درناژ</a:t>
            </a:r>
            <a:r>
              <a:rPr lang="en-US" dirty="0" smtClean="0"/>
              <a:t> </a:t>
            </a:r>
            <a:r>
              <a:rPr lang="en-US" dirty="0" err="1" smtClean="0"/>
              <a:t>وریدی</a:t>
            </a:r>
            <a:r>
              <a:rPr lang="en-US" dirty="0" smtClean="0"/>
              <a:t> و </a:t>
            </a:r>
            <a:r>
              <a:rPr lang="en-US" dirty="0" err="1" smtClean="0"/>
              <a:t>آنتی</a:t>
            </a:r>
            <a:r>
              <a:rPr lang="en-US" dirty="0" smtClean="0"/>
              <a:t> </a:t>
            </a:r>
            <a:r>
              <a:rPr lang="en-US" dirty="0" err="1" smtClean="0"/>
              <a:t>بیوتیک</a:t>
            </a:r>
            <a:r>
              <a:rPr lang="en-US" dirty="0" smtClean="0"/>
              <a:t> </a:t>
            </a:r>
            <a:r>
              <a:rPr lang="en-US" dirty="0" err="1" smtClean="0"/>
              <a:t>برای</a:t>
            </a:r>
            <a:r>
              <a:rPr lang="en-US" dirty="0" smtClean="0"/>
              <a:t> </a:t>
            </a:r>
            <a:r>
              <a:rPr lang="en-US" dirty="0" err="1" smtClean="0"/>
              <a:t>کاهش</a:t>
            </a:r>
            <a:r>
              <a:rPr lang="en-US" dirty="0" smtClean="0"/>
              <a:t> </a:t>
            </a:r>
            <a:r>
              <a:rPr lang="en-US" dirty="0" err="1" smtClean="0"/>
              <a:t>میزان</a:t>
            </a:r>
            <a:r>
              <a:rPr lang="en-US" dirty="0" smtClean="0"/>
              <a:t> </a:t>
            </a:r>
            <a:r>
              <a:rPr lang="en-US" dirty="0" err="1" smtClean="0"/>
              <a:t>عفونت</a:t>
            </a:r>
            <a:r>
              <a:rPr lang="en-US" dirty="0" smtClean="0"/>
              <a:t> </a:t>
            </a:r>
            <a:r>
              <a:rPr lang="en-US" dirty="0" err="1" smtClean="0"/>
              <a:t>مهم</a:t>
            </a:r>
            <a:r>
              <a:rPr lang="en-US" dirty="0" smtClean="0"/>
              <a:t> </a:t>
            </a:r>
            <a:r>
              <a:rPr lang="en-US" dirty="0" err="1" smtClean="0"/>
              <a:t>است</a:t>
            </a:r>
            <a:r>
              <a:rPr lang="en-US" dirty="0" smtClean="0"/>
              <a:t>. </a:t>
            </a:r>
            <a:r>
              <a:rPr lang="en-US" dirty="0" err="1" smtClean="0"/>
              <a:t>رژیم</a:t>
            </a:r>
            <a:r>
              <a:rPr lang="en-US" dirty="0" smtClean="0"/>
              <a:t> </a:t>
            </a:r>
            <a:r>
              <a:rPr lang="en-US" dirty="0" err="1" smtClean="0"/>
              <a:t>غذایی</a:t>
            </a:r>
            <a:r>
              <a:rPr lang="en-US" dirty="0" smtClean="0"/>
              <a:t> </a:t>
            </a:r>
            <a:r>
              <a:rPr lang="en-US" dirty="0" err="1" smtClean="0"/>
              <a:t>مددجو</a:t>
            </a:r>
            <a:r>
              <a:rPr lang="en-US" dirty="0" smtClean="0"/>
              <a:t> </a:t>
            </a:r>
            <a:r>
              <a:rPr lang="en-US" dirty="0" err="1" smtClean="0"/>
              <a:t>از</a:t>
            </a:r>
            <a:r>
              <a:rPr lang="en-US" dirty="0" smtClean="0"/>
              <a:t> </a:t>
            </a:r>
            <a:r>
              <a:rPr lang="en-US" dirty="0" err="1" smtClean="0"/>
              <a:t>کربوهیدرات</a:t>
            </a:r>
            <a:r>
              <a:rPr lang="en-US" dirty="0" smtClean="0"/>
              <a:t> </a:t>
            </a:r>
            <a:r>
              <a:rPr lang="en-US" dirty="0" err="1" smtClean="0"/>
              <a:t>بالایی</a:t>
            </a:r>
            <a:r>
              <a:rPr lang="en-US" dirty="0" smtClean="0"/>
              <a:t> </a:t>
            </a:r>
            <a:r>
              <a:rPr lang="en-US" dirty="0" err="1" smtClean="0"/>
              <a:t>برخوردار</a:t>
            </a:r>
            <a:r>
              <a:rPr lang="en-US" dirty="0" smtClean="0"/>
              <a:t> </a:t>
            </a:r>
            <a:r>
              <a:rPr lang="en-US" dirty="0" err="1" smtClean="0"/>
              <a:t>باشد</a:t>
            </a:r>
            <a:r>
              <a:rPr lang="en-US" dirty="0" smtClean="0"/>
              <a:t> و </a:t>
            </a:r>
            <a:r>
              <a:rPr lang="en-US" dirty="0" err="1" smtClean="0"/>
              <a:t>علاوه</a:t>
            </a:r>
            <a:r>
              <a:rPr lang="en-US" dirty="0" smtClean="0"/>
              <a:t> </a:t>
            </a:r>
            <a:r>
              <a:rPr lang="en-US" dirty="0" err="1" smtClean="0"/>
              <a:t>بر</a:t>
            </a:r>
            <a:r>
              <a:rPr lang="en-US" dirty="0" smtClean="0"/>
              <a:t> </a:t>
            </a:r>
            <a:r>
              <a:rPr lang="en-US" dirty="0" err="1" smtClean="0"/>
              <a:t>آن</a:t>
            </a:r>
            <a:r>
              <a:rPr lang="en-US" dirty="0" smtClean="0"/>
              <a:t> </a:t>
            </a:r>
            <a:r>
              <a:rPr lang="en-US" dirty="0" err="1" smtClean="0"/>
              <a:t>چربی</a:t>
            </a:r>
            <a:r>
              <a:rPr lang="en-US" dirty="0" smtClean="0"/>
              <a:t>، </a:t>
            </a:r>
            <a:r>
              <a:rPr lang="en-US" dirty="0" err="1" smtClean="0"/>
              <a:t>پروتئین</a:t>
            </a:r>
            <a:r>
              <a:rPr lang="en-US" dirty="0" smtClean="0"/>
              <a:t>، </a:t>
            </a:r>
            <a:r>
              <a:rPr lang="en-US" dirty="0" err="1" smtClean="0"/>
              <a:t>آهن</a:t>
            </a:r>
            <a:r>
              <a:rPr lang="en-US" dirty="0" smtClean="0"/>
              <a:t> و </a:t>
            </a:r>
            <a:r>
              <a:rPr lang="en-US" dirty="0" err="1" smtClean="0"/>
              <a:t>ویتامین</a:t>
            </a:r>
            <a:r>
              <a:rPr lang="en-US" dirty="0" smtClean="0"/>
              <a:t> </a:t>
            </a:r>
            <a:r>
              <a:rPr lang="en-US" dirty="0" err="1" smtClean="0"/>
              <a:t>ها</a:t>
            </a:r>
            <a:r>
              <a:rPr lang="en-US" dirty="0" smtClean="0"/>
              <a:t> </a:t>
            </a:r>
            <a:r>
              <a:rPr lang="en-US" dirty="0" err="1" smtClean="0"/>
              <a:t>برای</a:t>
            </a:r>
            <a:r>
              <a:rPr lang="en-US" dirty="0" smtClean="0"/>
              <a:t> </a:t>
            </a:r>
            <a:r>
              <a:rPr lang="en-US" dirty="0" err="1" smtClean="0"/>
              <a:t>بهبود</a:t>
            </a:r>
            <a:r>
              <a:rPr lang="en-US" dirty="0" smtClean="0"/>
              <a:t> </a:t>
            </a:r>
            <a:r>
              <a:rPr lang="en-US" dirty="0" err="1" smtClean="0"/>
              <a:t>زخم</a:t>
            </a:r>
            <a:r>
              <a:rPr lang="en-US" dirty="0" smtClean="0"/>
              <a:t> </a:t>
            </a:r>
            <a:r>
              <a:rPr lang="en-US" dirty="0" err="1" smtClean="0"/>
              <a:t>مفید</a:t>
            </a:r>
            <a:r>
              <a:rPr lang="en-US" dirty="0" smtClean="0"/>
              <a:t> </a:t>
            </a:r>
            <a:r>
              <a:rPr lang="en-US" dirty="0" err="1" smtClean="0"/>
              <a:t>هستند</a:t>
            </a:r>
            <a:r>
              <a:rPr lang="en-US" dirty="0" smtClean="0"/>
              <a:t>. </a:t>
            </a:r>
            <a:r>
              <a:rPr lang="en-US" dirty="0" err="1" smtClean="0"/>
              <a:t>از</a:t>
            </a:r>
            <a:r>
              <a:rPr lang="en-US" dirty="0" smtClean="0"/>
              <a:t> </a:t>
            </a:r>
            <a:r>
              <a:rPr lang="en-US" dirty="0" err="1" smtClean="0"/>
              <a:t>قرار</a:t>
            </a:r>
            <a:r>
              <a:rPr lang="en-US" dirty="0" smtClean="0"/>
              <a:t> </a:t>
            </a:r>
            <a:r>
              <a:rPr lang="en-US" dirty="0" err="1" smtClean="0"/>
              <a:t>دادن</a:t>
            </a:r>
            <a:r>
              <a:rPr lang="en-US" dirty="0" smtClean="0"/>
              <a:t> </a:t>
            </a:r>
            <a:r>
              <a:rPr lang="en-US" dirty="0" err="1" smtClean="0"/>
              <a:t>محلول</a:t>
            </a:r>
            <a:r>
              <a:rPr lang="en-US" dirty="0" smtClean="0"/>
              <a:t> </a:t>
            </a:r>
            <a:r>
              <a:rPr lang="en-US" dirty="0" err="1" smtClean="0"/>
              <a:t>بر</a:t>
            </a:r>
            <a:r>
              <a:rPr lang="en-US" dirty="0" smtClean="0"/>
              <a:t> </a:t>
            </a:r>
            <a:r>
              <a:rPr lang="en-US" dirty="0" err="1" smtClean="0"/>
              <a:t>روی</a:t>
            </a:r>
            <a:r>
              <a:rPr lang="en-US" dirty="0" smtClean="0"/>
              <a:t> </a:t>
            </a:r>
            <a:r>
              <a:rPr lang="en-US" dirty="0" err="1" smtClean="0"/>
              <a:t>زخم</a:t>
            </a:r>
            <a:r>
              <a:rPr lang="en-US" dirty="0" smtClean="0"/>
              <a:t> </a:t>
            </a:r>
            <a:r>
              <a:rPr lang="en-US" dirty="0" err="1" smtClean="0"/>
              <a:t>که</a:t>
            </a:r>
            <a:r>
              <a:rPr lang="en-US" dirty="0" smtClean="0"/>
              <a:t> </a:t>
            </a:r>
            <a:r>
              <a:rPr lang="en-US" dirty="0" err="1" smtClean="0"/>
              <a:t>می</a:t>
            </a:r>
            <a:r>
              <a:rPr lang="en-US" dirty="0" smtClean="0"/>
              <a:t> </a:t>
            </a:r>
            <a:r>
              <a:rPr lang="en-US" dirty="0" err="1" smtClean="0"/>
              <a:t>تواند</a:t>
            </a:r>
            <a:r>
              <a:rPr lang="en-US" dirty="0" smtClean="0"/>
              <a:t> </a:t>
            </a:r>
            <a:r>
              <a:rPr lang="en-US" dirty="0" err="1" smtClean="0"/>
              <a:t>بهبودی</a:t>
            </a:r>
            <a:r>
              <a:rPr lang="en-US" dirty="0" smtClean="0"/>
              <a:t> </a:t>
            </a:r>
            <a:r>
              <a:rPr lang="en-US" dirty="0" err="1" smtClean="0"/>
              <a:t>زخم</a:t>
            </a:r>
            <a:r>
              <a:rPr lang="en-US" dirty="0" smtClean="0"/>
              <a:t> </a:t>
            </a:r>
            <a:r>
              <a:rPr lang="en-US" dirty="0" err="1" smtClean="0"/>
              <a:t>را</a:t>
            </a:r>
            <a:r>
              <a:rPr lang="en-US" dirty="0" smtClean="0"/>
              <a:t> </a:t>
            </a:r>
            <a:r>
              <a:rPr lang="en-US" dirty="0" err="1" smtClean="0"/>
              <a:t>صدمه</a:t>
            </a:r>
            <a:r>
              <a:rPr lang="en-US" dirty="0" smtClean="0"/>
              <a:t> </a:t>
            </a:r>
            <a:r>
              <a:rPr lang="en-US" dirty="0" err="1" smtClean="0"/>
              <a:t>رساند</a:t>
            </a:r>
            <a:r>
              <a:rPr lang="en-US" dirty="0" smtClean="0"/>
              <a:t> </a:t>
            </a:r>
            <a:r>
              <a:rPr lang="en-US" dirty="0" err="1" smtClean="0"/>
              <a:t>بایستی</a:t>
            </a:r>
            <a:r>
              <a:rPr lang="en-US" dirty="0" smtClean="0"/>
              <a:t> </a:t>
            </a:r>
            <a:r>
              <a:rPr lang="en-US" dirty="0" err="1" smtClean="0"/>
              <a:t>اجتناب</a:t>
            </a:r>
            <a:r>
              <a:rPr lang="en-US" dirty="0" smtClean="0"/>
              <a:t> </a:t>
            </a:r>
            <a:r>
              <a:rPr lang="en-US" dirty="0" err="1" smtClean="0"/>
              <a:t>نمود</a:t>
            </a:r>
            <a:r>
              <a:rPr lang="en-US" dirty="0" smtClean="0"/>
              <a:t> )</a:t>
            </a:r>
            <a:r>
              <a:rPr lang="en-US" dirty="0" err="1" smtClean="0"/>
              <a:t>ید</a:t>
            </a:r>
            <a:r>
              <a:rPr lang="en-US" dirty="0" smtClean="0"/>
              <a:t>، </a:t>
            </a:r>
            <a:r>
              <a:rPr lang="en-US" dirty="0" err="1" smtClean="0"/>
              <a:t>پراکسیدهیدروژن</a:t>
            </a:r>
            <a:r>
              <a:rPr lang="en-US" dirty="0" smtClean="0"/>
              <a:t> </a:t>
            </a:r>
            <a:r>
              <a:rPr lang="en-US" dirty="0" err="1" smtClean="0"/>
              <a:t>به</a:t>
            </a:r>
            <a:r>
              <a:rPr lang="en-US" dirty="0" smtClean="0"/>
              <a:t> </a:t>
            </a:r>
            <a:r>
              <a:rPr lang="en-US" dirty="0" err="1" smtClean="0"/>
              <a:t>زخم</a:t>
            </a:r>
            <a:r>
              <a:rPr lang="en-US" dirty="0" smtClean="0"/>
              <a:t> </a:t>
            </a:r>
            <a:r>
              <a:rPr lang="en-US" dirty="0" err="1" smtClean="0"/>
              <a:t>صدمه</a:t>
            </a:r>
            <a:r>
              <a:rPr lang="en-US" dirty="0" smtClean="0"/>
              <a:t> </a:t>
            </a:r>
            <a:r>
              <a:rPr lang="en-US" dirty="0" err="1" smtClean="0"/>
              <a:t>رسانده</a:t>
            </a:r>
            <a:r>
              <a:rPr lang="en-US" dirty="0" smtClean="0"/>
              <a:t> و </a:t>
            </a:r>
            <a:r>
              <a:rPr lang="en-US" dirty="0" err="1" smtClean="0"/>
              <a:t>باعث</a:t>
            </a:r>
            <a:r>
              <a:rPr lang="en-US" dirty="0" smtClean="0"/>
              <a:t> </a:t>
            </a:r>
            <a:r>
              <a:rPr lang="en-US" dirty="0" err="1" smtClean="0"/>
              <a:t>تاخیر</a:t>
            </a:r>
            <a:r>
              <a:rPr lang="en-US" dirty="0" smtClean="0"/>
              <a:t> </a:t>
            </a:r>
            <a:r>
              <a:rPr lang="en-US" dirty="0" err="1" smtClean="0"/>
              <a:t>در</a:t>
            </a:r>
            <a:r>
              <a:rPr lang="en-US" dirty="0" smtClean="0"/>
              <a:t> </a:t>
            </a:r>
            <a:r>
              <a:rPr lang="en-US" dirty="0" err="1" smtClean="0"/>
              <a:t>بهبودی</a:t>
            </a:r>
            <a:r>
              <a:rPr lang="en-US" dirty="0" smtClean="0"/>
              <a:t> </a:t>
            </a:r>
            <a:r>
              <a:rPr lang="en-US" dirty="0" err="1" smtClean="0"/>
              <a:t>می</a:t>
            </a:r>
            <a:r>
              <a:rPr lang="en-US" dirty="0" smtClean="0"/>
              <a:t> </a:t>
            </a:r>
            <a:r>
              <a:rPr lang="en-US" dirty="0" err="1" smtClean="0"/>
              <a:t>شوند</a:t>
            </a:r>
            <a:r>
              <a:rPr lang="en-US" dirty="0" smtClean="0"/>
              <a:t>(.</a:t>
            </a:r>
            <a:endParaRPr lang="en-US" dirty="0"/>
          </a:p>
        </p:txBody>
      </p:sp>
      <p:pic>
        <p:nvPicPr>
          <p:cNvPr id="8195" name="Picture 3" descr="D:\Users\mostafa\Desktop\cellule\زخم\New folder\پرستاری\canstock3922882.jpg"/>
          <p:cNvPicPr>
            <a:picLocks noChangeAspect="1" noChangeArrowheads="1"/>
          </p:cNvPicPr>
          <p:nvPr/>
        </p:nvPicPr>
        <p:blipFill>
          <a:blip r:embed="rId3"/>
          <a:srcRect/>
          <a:stretch>
            <a:fillRect/>
          </a:stretch>
        </p:blipFill>
        <p:spPr bwMode="auto">
          <a:xfrm>
            <a:off x="0" y="5257800"/>
            <a:ext cx="2870735" cy="1600200"/>
          </a:xfrm>
          <a:prstGeom prst="rect">
            <a:avLst/>
          </a:prstGeom>
          <a:noFill/>
        </p:spPr>
      </p:pic>
      <p:pic>
        <p:nvPicPr>
          <p:cNvPr id="8196" name="Picture 4" descr="D:\Users\mostafa\Desktop\cellule\زخم\New folder\پرستاری\nurse wound care[0].jpg"/>
          <p:cNvPicPr>
            <a:picLocks noChangeAspect="1" noChangeArrowheads="1"/>
          </p:cNvPicPr>
          <p:nvPr/>
        </p:nvPicPr>
        <p:blipFill>
          <a:blip r:embed="rId4"/>
          <a:srcRect/>
          <a:stretch>
            <a:fillRect/>
          </a:stretch>
        </p:blipFill>
        <p:spPr bwMode="auto">
          <a:xfrm>
            <a:off x="2895600" y="5257800"/>
            <a:ext cx="3581400" cy="1600200"/>
          </a:xfrm>
          <a:prstGeom prst="rect">
            <a:avLst/>
          </a:prstGeom>
          <a:noFill/>
        </p:spPr>
      </p:pic>
      <p:pic>
        <p:nvPicPr>
          <p:cNvPr id="8197" name="Picture 5" descr="D:\Users\mostafa\Desktop\cellule\زخم\New folder\پرستاری\photo_ssh_wound2.jpg"/>
          <p:cNvPicPr>
            <a:picLocks noChangeAspect="1" noChangeArrowheads="1"/>
          </p:cNvPicPr>
          <p:nvPr/>
        </p:nvPicPr>
        <p:blipFill>
          <a:blip r:embed="rId5"/>
          <a:srcRect/>
          <a:stretch>
            <a:fillRect/>
          </a:stretch>
        </p:blipFill>
        <p:spPr bwMode="auto">
          <a:xfrm>
            <a:off x="6553200" y="5257800"/>
            <a:ext cx="2590800" cy="16002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105330"/>
    </mc:Choice>
    <mc:Fallback xmlns="">
      <p:transition spd="slow" advTm="10533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11267" name="Picture 2" descr="Skin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610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765175"/>
            <a:ext cx="8386762"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5931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pPr algn="ctr" rtl="1">
              <a:defRPr/>
            </a:pPr>
            <a:r>
              <a:rPr lang="fa-IR" dirty="0">
                <a:ln w="0"/>
                <a:solidFill>
                  <a:schemeClr val="tx1"/>
                </a:solidFill>
                <a:effectLst>
                  <a:outerShdw blurRad="38100" dist="19050" dir="2700000" algn="tl" rotWithShape="0">
                    <a:schemeClr val="dk1">
                      <a:alpha val="40000"/>
                    </a:schemeClr>
                  </a:outerShdw>
                </a:effectLst>
                <a:cs typeface="B Nazanin" panose="00000400000000000000" pitchFamily="2" charset="-78"/>
              </a:rPr>
              <a:t>وظایف پوست</a:t>
            </a:r>
            <a:endParaRPr lang="en-US" dirty="0">
              <a:ln w="0"/>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3" name="Content Placeholder 2"/>
          <p:cNvSpPr>
            <a:spLocks noGrp="1"/>
          </p:cNvSpPr>
          <p:nvPr>
            <p:ph idx="1"/>
          </p:nvPr>
        </p:nvSpPr>
        <p:spPr>
          <a:solidFill>
            <a:schemeClr val="bg1">
              <a:lumMod val="60000"/>
              <a:lumOff val="40000"/>
            </a:schemeClr>
          </a:solidFill>
        </p:spPr>
        <p:txBody>
          <a:bodyPr/>
          <a:lstStyle/>
          <a:p>
            <a:pPr algn="r" rtl="1">
              <a:defRPr/>
            </a:pPr>
            <a:r>
              <a:rPr lang="fa-IR" dirty="0"/>
              <a:t>حفاظت در برابر عوامل محیطی (میکروب ، مواد شیمیایی ،مکانیکی ، دما و پرتو ها )</a:t>
            </a:r>
          </a:p>
          <a:p>
            <a:pPr algn="r" rtl="1">
              <a:defRPr/>
            </a:pPr>
            <a:r>
              <a:rPr lang="fa-IR" dirty="0"/>
              <a:t>تنظیم دمای بدن</a:t>
            </a:r>
          </a:p>
          <a:p>
            <a:pPr algn="r" rtl="1">
              <a:defRPr/>
            </a:pPr>
            <a:r>
              <a:rPr lang="fa-IR" dirty="0"/>
              <a:t>ساختن ویتامین </a:t>
            </a:r>
            <a:r>
              <a:rPr lang="en-US" dirty="0"/>
              <a:t>D</a:t>
            </a:r>
            <a:r>
              <a:rPr lang="fa-IR" dirty="0"/>
              <a:t> </a:t>
            </a:r>
          </a:p>
          <a:p>
            <a:pPr algn="r" rtl="1">
              <a:defRPr/>
            </a:pPr>
            <a:r>
              <a:rPr lang="fa-IR" dirty="0"/>
              <a:t>گیرنده های لمس ،درد ،دما و فشار در پوست</a:t>
            </a:r>
          </a:p>
          <a:p>
            <a:pPr algn="r" rtl="1">
              <a:defRPr/>
            </a:pPr>
            <a:r>
              <a:rPr lang="fa-IR" dirty="0"/>
              <a:t>حالات فیزیولیژیکی و آسیب شناختی را نشان می دهد</a:t>
            </a:r>
          </a:p>
          <a:p>
            <a:pPr algn="r" rtl="1">
              <a:defRPr/>
            </a:pPr>
            <a:r>
              <a:rPr lang="fa-IR" dirty="0" smtClean="0"/>
              <a:t>از </a:t>
            </a:r>
            <a:r>
              <a:rPr lang="fa-IR" dirty="0"/>
              <a:t>کم شدن آب بدن جلوگیری  </a:t>
            </a:r>
            <a:endParaRPr lang="en-US" dirty="0"/>
          </a:p>
        </p:txBody>
      </p:sp>
    </p:spTree>
    <p:extLst>
      <p:ext uri="{BB962C8B-B14F-4D97-AF65-F5344CB8AC3E}">
        <p14:creationId xmlns:p14="http://schemas.microsoft.com/office/powerpoint/2010/main" val="321052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294" y="3313"/>
            <a:ext cx="8229600" cy="1143000"/>
          </a:xfrm>
          <a:solidFill>
            <a:schemeClr val="bg2">
              <a:lumMod val="25000"/>
            </a:schemeClr>
          </a:solidFill>
        </p:spPr>
        <p:txBody>
          <a:bodyPr>
            <a:normAutofit/>
          </a:bodyPr>
          <a:lstStyle/>
          <a:p>
            <a:pPr algn="ctr" rtl="1">
              <a:defRPr/>
            </a:pPr>
            <a:r>
              <a:rPr lang="fa-IR" sz="4000" b="1" dirty="0" smtClean="0">
                <a:solidFill>
                  <a:schemeClr val="tx1"/>
                </a:solidFill>
                <a:cs typeface="B Nazanin" panose="00000400000000000000" pitchFamily="2" charset="-78"/>
              </a:rPr>
              <a:t>علائم </a:t>
            </a:r>
            <a:r>
              <a:rPr lang="fa-IR" sz="4000" b="1" dirty="0">
                <a:solidFill>
                  <a:schemeClr val="tx1"/>
                </a:solidFill>
                <a:cs typeface="B Nazanin" panose="00000400000000000000" pitchFamily="2" charset="-78"/>
              </a:rPr>
              <a:t>پوستی جهت کمک به </a:t>
            </a:r>
            <a:r>
              <a:rPr lang="fa-IR" sz="4000" b="1" dirty="0" smtClean="0">
                <a:solidFill>
                  <a:schemeClr val="tx1"/>
                </a:solidFill>
                <a:cs typeface="B Nazanin" panose="00000400000000000000" pitchFamily="2" charset="-78"/>
              </a:rPr>
              <a:t>تشخیص</a:t>
            </a:r>
            <a:endParaRPr lang="en-US" sz="4000" b="1" dirty="0">
              <a:solidFill>
                <a:schemeClr val="tx1"/>
              </a:solidFill>
              <a:cs typeface="B Nazanin" panose="00000400000000000000" pitchFamily="2" charset="-78"/>
            </a:endParaRPr>
          </a:p>
        </p:txBody>
      </p:sp>
      <p:sp>
        <p:nvSpPr>
          <p:cNvPr id="15363" name="Content Placeholder 2"/>
          <p:cNvSpPr>
            <a:spLocks noGrp="1"/>
          </p:cNvSpPr>
          <p:nvPr>
            <p:ph idx="1"/>
          </p:nvPr>
        </p:nvSpPr>
        <p:spPr>
          <a:xfrm>
            <a:off x="179388" y="1295400"/>
            <a:ext cx="8812212" cy="5068888"/>
          </a:xfrm>
          <a:solidFill>
            <a:srgbClr val="92D050"/>
          </a:solidFill>
        </p:spPr>
        <p:txBody>
          <a:bodyPr/>
          <a:lstStyle/>
          <a:p>
            <a:pPr algn="just" rtl="1">
              <a:lnSpc>
                <a:spcPct val="150000"/>
              </a:lnSpc>
            </a:pPr>
            <a:r>
              <a:rPr lang="fa-IR" altLang="fa-IR" sz="3200" dirty="0" smtClean="0">
                <a:effectLst/>
                <a:cs typeface="2  Lotus" panose="00000400000000000000" pitchFamily="2" charset="-78"/>
              </a:rPr>
              <a:t>رنگ پریدگی :</a:t>
            </a:r>
            <a:r>
              <a:rPr lang="en-US" altLang="fa-IR" sz="3200" dirty="0" smtClean="0">
                <a:effectLst/>
                <a:cs typeface="2  Lotus" panose="00000400000000000000" pitchFamily="2" charset="-78"/>
              </a:rPr>
              <a:t>(Paleness)</a:t>
            </a:r>
            <a:r>
              <a:rPr lang="fa-IR" altLang="fa-IR" sz="3200" dirty="0" smtClean="0">
                <a:effectLst/>
                <a:cs typeface="2  Lotus" panose="00000400000000000000" pitchFamily="2" charset="-78"/>
              </a:rPr>
              <a:t>=به دلیل کاهش جریان خون به پوست</a:t>
            </a:r>
          </a:p>
          <a:p>
            <a:pPr algn="just" rtl="1">
              <a:lnSpc>
                <a:spcPct val="150000"/>
              </a:lnSpc>
            </a:pPr>
            <a:r>
              <a:rPr lang="fa-IR" altLang="fa-IR" sz="3200" dirty="0" smtClean="0">
                <a:effectLst/>
                <a:cs typeface="2  Lotus" panose="00000400000000000000" pitchFamily="2" charset="-78"/>
              </a:rPr>
              <a:t>برافروختگی </a:t>
            </a:r>
            <a:r>
              <a:rPr lang="en-US" altLang="fa-IR" sz="3200" dirty="0" smtClean="0">
                <a:effectLst/>
                <a:cs typeface="2  Lotus" panose="00000400000000000000" pitchFamily="2" charset="-78"/>
              </a:rPr>
              <a:t>(Redness)</a:t>
            </a:r>
            <a:r>
              <a:rPr lang="fa-IR" altLang="fa-IR" sz="3200" dirty="0" smtClean="0">
                <a:effectLst/>
                <a:cs typeface="2  Lotus" panose="00000400000000000000" pitchFamily="2" charset="-78"/>
              </a:rPr>
              <a:t>= به دلیل افزایش جریان خون</a:t>
            </a:r>
          </a:p>
          <a:p>
            <a:pPr algn="just" rtl="1">
              <a:lnSpc>
                <a:spcPct val="150000"/>
              </a:lnSpc>
            </a:pPr>
            <a:r>
              <a:rPr lang="fa-IR" altLang="fa-IR" sz="3200" dirty="0" smtClean="0">
                <a:effectLst/>
                <a:cs typeface="2  Lotus" panose="00000400000000000000" pitchFamily="2" charset="-78"/>
              </a:rPr>
              <a:t>سیانوز </a:t>
            </a:r>
            <a:r>
              <a:rPr lang="en-US" altLang="fa-IR" sz="3200" dirty="0" smtClean="0">
                <a:effectLst/>
                <a:cs typeface="2  Lotus" panose="00000400000000000000" pitchFamily="2" charset="-78"/>
              </a:rPr>
              <a:t>(Cyanosis)</a:t>
            </a:r>
            <a:r>
              <a:rPr lang="fa-IR" altLang="fa-IR" sz="3200" dirty="0" smtClean="0">
                <a:effectLst/>
                <a:cs typeface="2  Lotus" panose="00000400000000000000" pitchFamily="2" charset="-78"/>
              </a:rPr>
              <a:t>= بویژه در لب ها و ناخن ها به علت کمبود اکسیژن</a:t>
            </a:r>
          </a:p>
          <a:p>
            <a:pPr algn="just" rtl="1">
              <a:lnSpc>
                <a:spcPct val="150000"/>
              </a:lnSpc>
            </a:pPr>
            <a:r>
              <a:rPr lang="fa-IR" altLang="fa-IR" sz="3200" dirty="0" smtClean="0">
                <a:effectLst/>
                <a:cs typeface="2  Lotus" panose="00000400000000000000" pitchFamily="2" charset="-78"/>
              </a:rPr>
              <a:t>زردی </a:t>
            </a:r>
            <a:r>
              <a:rPr lang="fa-IR" altLang="fa-IR" sz="3200" dirty="0">
                <a:cs typeface="2  Lotus" panose="00000400000000000000" pitchFamily="2" charset="-78"/>
              </a:rPr>
              <a:t>(</a:t>
            </a:r>
            <a:r>
              <a:rPr lang="fa-IR" altLang="fa-IR" sz="3200" dirty="0" smtClean="0">
                <a:effectLst/>
                <a:cs typeface="2  Lotus" panose="00000400000000000000" pitchFamily="2" charset="-78"/>
              </a:rPr>
              <a:t>ایکتر</a:t>
            </a:r>
            <a:r>
              <a:rPr lang="en-US" altLang="fa-IR" sz="3200" dirty="0" smtClean="0">
                <a:effectLst/>
                <a:cs typeface="2  Lotus" panose="00000400000000000000" pitchFamily="2" charset="-78"/>
              </a:rPr>
              <a:t> (</a:t>
            </a:r>
            <a:r>
              <a:rPr lang="fa-IR" altLang="fa-IR" sz="3200" dirty="0" smtClean="0">
                <a:effectLst/>
                <a:cs typeface="2  Lotus" panose="00000400000000000000" pitchFamily="2" charset="-78"/>
              </a:rPr>
              <a:t>= نشانه ای از یرقان است</a:t>
            </a:r>
          </a:p>
          <a:p>
            <a:pPr>
              <a:lnSpc>
                <a:spcPct val="150000"/>
              </a:lnSpc>
              <a:buFont typeface="Wingdings" panose="05000000000000000000" pitchFamily="2" charset="2"/>
              <a:buNone/>
            </a:pPr>
            <a:endParaRPr lang="en-US" altLang="fa-IR" dirty="0" smtClean="0">
              <a:solidFill>
                <a:schemeClr val="bg2"/>
              </a:solidFill>
              <a:effectLst/>
            </a:endParaRPr>
          </a:p>
        </p:txBody>
      </p:sp>
    </p:spTree>
    <p:extLst>
      <p:ext uri="{BB962C8B-B14F-4D97-AF65-F5344CB8AC3E}">
        <p14:creationId xmlns:p14="http://schemas.microsoft.com/office/powerpoint/2010/main" val="2739971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697538"/>
          </a:xfrm>
          <a:solidFill>
            <a:schemeClr val="tx2"/>
          </a:solidFill>
        </p:spPr>
        <p:txBody>
          <a:bodyPr/>
          <a:lstStyle/>
          <a:p>
            <a:pPr algn="just">
              <a:lnSpc>
                <a:spcPct val="150000"/>
              </a:lnSpc>
              <a:defRPr/>
            </a:pPr>
            <a:endParaRPr lang="fa-IR" dirty="0">
              <a:solidFill>
                <a:srgbClr val="FF0000"/>
              </a:solidFill>
              <a:cs typeface="2  Lotus" pitchFamily="2" charset="-78"/>
            </a:endParaRPr>
          </a:p>
          <a:p>
            <a:pPr algn="just" rtl="1">
              <a:lnSpc>
                <a:spcPct val="150000"/>
              </a:lnSpc>
              <a:defRPr/>
            </a:pPr>
            <a:r>
              <a:rPr lang="fa-IR" sz="3200" dirty="0">
                <a:cs typeface="2  Lotus" pitchFamily="2" charset="-78"/>
              </a:rPr>
              <a:t>کهیر </a:t>
            </a:r>
            <a:r>
              <a:rPr lang="en-US" sz="3200" dirty="0">
                <a:cs typeface="2  Lotus" pitchFamily="2" charset="-78"/>
              </a:rPr>
              <a:t>(</a:t>
            </a:r>
            <a:r>
              <a:rPr lang="en-US" sz="3200" dirty="0" err="1">
                <a:cs typeface="2  Lotus" pitchFamily="2" charset="-78"/>
              </a:rPr>
              <a:t>Urticaria</a:t>
            </a:r>
            <a:r>
              <a:rPr lang="en-US" sz="3200" dirty="0" smtClean="0">
                <a:cs typeface="2  Lotus" pitchFamily="2" charset="-78"/>
              </a:rPr>
              <a:t>)</a:t>
            </a:r>
            <a:r>
              <a:rPr lang="fa-IR" sz="3200" dirty="0" smtClean="0">
                <a:cs typeface="2  Lotus" pitchFamily="2" charset="-78"/>
              </a:rPr>
              <a:t> </a:t>
            </a:r>
            <a:r>
              <a:rPr lang="fa-IR" sz="3200" dirty="0">
                <a:cs typeface="2  Lotus" pitchFamily="2" charset="-78"/>
              </a:rPr>
              <a:t>واکنش پوست در برابر عوامل حساسیت زا به صورت لکه های برجسته ، قرمز یا رنگ پریده می باشد .</a:t>
            </a:r>
          </a:p>
          <a:p>
            <a:pPr algn="just" rtl="1">
              <a:lnSpc>
                <a:spcPct val="200000"/>
              </a:lnSpc>
              <a:defRPr/>
            </a:pPr>
            <a:r>
              <a:rPr lang="fa-IR" sz="3200" dirty="0">
                <a:cs typeface="2  Lotus" pitchFamily="2" charset="-78"/>
              </a:rPr>
              <a:t>اگزما </a:t>
            </a:r>
            <a:r>
              <a:rPr lang="en-US" sz="3200" dirty="0">
                <a:cs typeface="2  Lotus" pitchFamily="2" charset="-78"/>
              </a:rPr>
              <a:t>(Eczema</a:t>
            </a:r>
            <a:r>
              <a:rPr lang="en-US" sz="3200" dirty="0" smtClean="0">
                <a:cs typeface="2  Lotus" pitchFamily="2" charset="-78"/>
              </a:rPr>
              <a:t>)</a:t>
            </a:r>
            <a:r>
              <a:rPr lang="fa-IR" sz="3200" dirty="0" smtClean="0">
                <a:cs typeface="2  Lotus" pitchFamily="2" charset="-78"/>
              </a:rPr>
              <a:t> التهاب </a:t>
            </a:r>
            <a:r>
              <a:rPr lang="fa-IR" sz="3200" dirty="0">
                <a:cs typeface="2  Lotus" pitchFamily="2" charset="-78"/>
              </a:rPr>
              <a:t>اپیدرم که با قرمزی و خارش </a:t>
            </a:r>
          </a:p>
          <a:p>
            <a:pPr algn="just" rtl="1">
              <a:lnSpc>
                <a:spcPct val="200000"/>
              </a:lnSpc>
              <a:defRPr/>
            </a:pPr>
            <a:r>
              <a:rPr lang="fa-IR" sz="3200" dirty="0">
                <a:cs typeface="2  Lotus" pitchFamily="2" charset="-78"/>
              </a:rPr>
              <a:t>پتشی </a:t>
            </a:r>
            <a:r>
              <a:rPr lang="en-US" sz="3200" dirty="0">
                <a:cs typeface="2  Lotus" pitchFamily="2" charset="-78"/>
              </a:rPr>
              <a:t>(</a:t>
            </a:r>
            <a:r>
              <a:rPr lang="en-US" sz="3200" dirty="0" err="1">
                <a:cs typeface="2  Lotus" pitchFamily="2" charset="-78"/>
              </a:rPr>
              <a:t>Petechiae</a:t>
            </a:r>
            <a:r>
              <a:rPr lang="en-US" sz="3200" dirty="0" smtClean="0">
                <a:cs typeface="2  Lotus" pitchFamily="2" charset="-78"/>
              </a:rPr>
              <a:t>)</a:t>
            </a:r>
            <a:r>
              <a:rPr lang="fa-IR" dirty="0" smtClean="0">
                <a:cs typeface="2  Lotus" pitchFamily="2" charset="-78"/>
              </a:rPr>
              <a:t> نقاط </a:t>
            </a:r>
            <a:r>
              <a:rPr lang="fa-IR" dirty="0">
                <a:cs typeface="2  Lotus" pitchFamily="2" charset="-78"/>
              </a:rPr>
              <a:t>کوچک قرمز به خاطر خروج خون</a:t>
            </a:r>
            <a:endParaRPr lang="en-US" dirty="0">
              <a:cs typeface="2  Lotus" pitchFamily="2" charset="-78"/>
            </a:endParaRPr>
          </a:p>
        </p:txBody>
      </p:sp>
    </p:spTree>
    <p:extLst>
      <p:ext uri="{BB962C8B-B14F-4D97-AF65-F5344CB8AC3E}">
        <p14:creationId xmlns:p14="http://schemas.microsoft.com/office/powerpoint/2010/main" val="3716730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1359</TotalTime>
  <Words>2960</Words>
  <Application>Microsoft Office PowerPoint</Application>
  <PresentationFormat>On-screen Show (4:3)</PresentationFormat>
  <Paragraphs>158</Paragraphs>
  <Slides>42</Slides>
  <Notes>1</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2  Lotus</vt:lpstr>
      <vt:lpstr>a_Calyx</vt:lpstr>
      <vt:lpstr>B Nazanin</vt:lpstr>
      <vt:lpstr>Calibri</vt:lpstr>
      <vt:lpstr>Constantia</vt:lpstr>
      <vt:lpstr>Majalla UI</vt:lpstr>
      <vt:lpstr>Traditional Arabic</vt:lpstr>
      <vt:lpstr>Wingdings</vt:lpstr>
      <vt:lpstr>Wingdings 2</vt:lpstr>
      <vt:lpstr>Flow</vt:lpstr>
      <vt:lpstr>PowerPoint Presentation</vt:lpstr>
      <vt:lpstr>هموستاز. صدمه و التیام سلولی</vt:lpstr>
      <vt:lpstr>آناتومی پوست</vt:lpstr>
      <vt:lpstr>لایه های پوست</vt:lpstr>
      <vt:lpstr>PowerPoint Presentation</vt:lpstr>
      <vt:lpstr>PowerPoint Presentation</vt:lpstr>
      <vt:lpstr>وظایف پوست</vt:lpstr>
      <vt:lpstr>علائم پوستی جهت کمک به تشخیص</vt:lpstr>
      <vt:lpstr>PowerPoint Presentation</vt:lpstr>
      <vt:lpstr>پیشگفتار</vt:lpstr>
      <vt:lpstr>هیپرتروفی:</vt:lpstr>
      <vt:lpstr>آتروفی:</vt:lpstr>
      <vt:lpstr>هیپرپلازی:</vt:lpstr>
      <vt:lpstr>متاپلازی:</vt:lpstr>
      <vt:lpstr>صدمه (Injury)</vt:lpstr>
      <vt:lpstr>هیپوکسی:</vt:lpstr>
      <vt:lpstr>عدم تعادل مواد غذایی:</vt:lpstr>
      <vt:lpstr>مواد فیزیکی:</vt:lpstr>
      <vt:lpstr>مواد شیمیایی:</vt:lpstr>
      <vt:lpstr>عوامل عفونت زا:</vt:lpstr>
      <vt:lpstr>مکانیسم های ایمنی:</vt:lpstr>
      <vt:lpstr>بیماری های ژنتیک:</vt:lpstr>
      <vt:lpstr>فاکتورهای سایکوژنیک:</vt:lpstr>
      <vt:lpstr>پاسخ به صدمه:</vt:lpstr>
      <vt:lpstr>انواع التهاب:</vt:lpstr>
      <vt:lpstr>التهاب مزمن:</vt:lpstr>
      <vt:lpstr>فیزیوپاتولوژی فرآیند ترمیم زخم:</vt:lpstr>
      <vt:lpstr>PowerPoint Presentation</vt:lpstr>
      <vt:lpstr>مرحله التهاب:</vt:lpstr>
      <vt:lpstr>مرحله تکثیر سلولی:</vt:lpstr>
      <vt:lpstr>PowerPoint Presentation</vt:lpstr>
      <vt:lpstr>مرحله رشد:</vt:lpstr>
      <vt:lpstr>فاکتورهای موثر در التیام زخم:</vt:lpstr>
      <vt:lpstr>سن:</vt:lpstr>
      <vt:lpstr>جریان خون و اکسیژن گیری:</vt:lpstr>
      <vt:lpstr>وضعیت زخم:</vt:lpstr>
      <vt:lpstr>سلامت کلی مددجو:</vt:lpstr>
      <vt:lpstr>عوارض زخم:</vt:lpstr>
      <vt:lpstr>عفونت:</vt:lpstr>
      <vt:lpstr>خونریزی:</vt:lpstr>
      <vt:lpstr>با زشدن زخم و بیرون ریختن احشاء از محل زخم:</vt:lpstr>
      <vt:lpstr>مراقبت های پرستاری از زخم:</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mostafa</dc:creator>
  <cp:lastModifiedBy>MRT www.Win2Farsi.com</cp:lastModifiedBy>
  <cp:revision>161</cp:revision>
  <dcterms:created xsi:type="dcterms:W3CDTF">2006-08-16T00:00:00Z</dcterms:created>
  <dcterms:modified xsi:type="dcterms:W3CDTF">2025-02-18T19:26:35Z</dcterms:modified>
</cp:coreProperties>
</file>